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3.xml" ContentType="application/vnd.openxmlformats-officedocument.theme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theme/theme4.xml" ContentType="application/vnd.openxmlformats-officedocument.theme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theme/theme5.xml" ContentType="application/vnd.openxmlformats-officedocument.theme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theme/theme6.xml" ContentType="application/vnd.openxmlformats-officedocument.theme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theme/theme7.xml" ContentType="application/vnd.openxmlformats-officedocument.theme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theme/theme8.xml" ContentType="application/vnd.openxmlformats-officedocument.theme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theme/theme9.xml" ContentType="application/vnd.openxmlformats-officedocument.theme+xml"/>
  <Override PartName="/ppt/theme/theme10.xml" ContentType="application/vnd.openxmlformats-officedocument.theme+xml"/>
  <Override PartName="/ppt/theme/theme11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17" r:id="rId1"/>
    <p:sldMasterId id="2147484697" r:id="rId2"/>
    <p:sldMasterId id="2147484578" r:id="rId3"/>
    <p:sldMasterId id="2147484595" r:id="rId4"/>
    <p:sldMasterId id="2147484612" r:id="rId5"/>
    <p:sldMasterId id="2147484629" r:id="rId6"/>
    <p:sldMasterId id="2147484646" r:id="rId7"/>
    <p:sldMasterId id="2147484663" r:id="rId8"/>
    <p:sldMasterId id="2147484680" r:id="rId9"/>
  </p:sldMasterIdLst>
  <p:notesMasterIdLst>
    <p:notesMasterId r:id="rId25"/>
  </p:notesMasterIdLst>
  <p:handoutMasterIdLst>
    <p:handoutMasterId r:id="rId26"/>
  </p:handoutMasterIdLst>
  <p:sldIdLst>
    <p:sldId id="256" r:id="rId10"/>
    <p:sldId id="358" r:id="rId11"/>
    <p:sldId id="395" r:id="rId12"/>
    <p:sldId id="403" r:id="rId13"/>
    <p:sldId id="404" r:id="rId14"/>
    <p:sldId id="405" r:id="rId15"/>
    <p:sldId id="411" r:id="rId16"/>
    <p:sldId id="410" r:id="rId17"/>
    <p:sldId id="409" r:id="rId18"/>
    <p:sldId id="408" r:id="rId19"/>
    <p:sldId id="406" r:id="rId20"/>
    <p:sldId id="412" r:id="rId21"/>
    <p:sldId id="413" r:id="rId22"/>
    <p:sldId id="407" r:id="rId23"/>
    <p:sldId id="356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4723"/>
    <a:srgbClr val="3F5564"/>
    <a:srgbClr val="0077BC"/>
    <a:srgbClr val="D53878"/>
    <a:srgbClr val="008391"/>
    <a:srgbClr val="FBF2B4"/>
    <a:srgbClr val="F0CD50"/>
    <a:srgbClr val="4675B7"/>
    <a:srgbClr val="DBD1E6"/>
    <a:srgbClr val="D2D8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03464BC-8D23-4D7E-9C0B-C827866D578B}" v="17" dt="2022-03-31T06:25:59.04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750" autoAdjust="0"/>
  </p:normalViewPr>
  <p:slideViewPr>
    <p:cSldViewPr snapToGrid="0">
      <p:cViewPr varScale="1">
        <p:scale>
          <a:sx n="102" d="100"/>
          <a:sy n="102" d="100"/>
        </p:scale>
        <p:origin x="138" y="28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96" d="100"/>
          <a:sy n="96" d="100"/>
        </p:scale>
        <p:origin x="3573" y="41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26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2.xml"/><Relationship Id="rId34" Type="http://schemas.openxmlformats.org/officeDocument/2006/relationships/customXml" Target="../customXml/item2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5" Type="http://schemas.openxmlformats.org/officeDocument/2006/relationships/notesMaster" Target="notesMasters/notesMaster1.xml"/><Relationship Id="rId33" Type="http://schemas.openxmlformats.org/officeDocument/2006/relationships/customXml" Target="../customXml/item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7.xml"/><Relationship Id="rId20" Type="http://schemas.openxmlformats.org/officeDocument/2006/relationships/slide" Target="slides/slide11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2.xml"/><Relationship Id="rId24" Type="http://schemas.openxmlformats.org/officeDocument/2006/relationships/slide" Target="slides/slide15.xml"/><Relationship Id="rId32" Type="http://schemas.microsoft.com/office/2015/10/relationships/revisionInfo" Target="revisionInfo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6.xml"/><Relationship Id="rId23" Type="http://schemas.openxmlformats.org/officeDocument/2006/relationships/slide" Target="slides/slide14.xml"/><Relationship Id="rId28" Type="http://schemas.openxmlformats.org/officeDocument/2006/relationships/viewProps" Target="viewProps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31" Type="http://schemas.microsoft.com/office/2016/11/relationships/changesInfo" Target="changesInfos/changesInfo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5.xml"/><Relationship Id="rId22" Type="http://schemas.openxmlformats.org/officeDocument/2006/relationships/slide" Target="slides/slide13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Relationship Id="rId35" Type="http://schemas.openxmlformats.org/officeDocument/2006/relationships/customXml" Target="../customXml/item3.xml"/><Relationship Id="rId8" Type="http://schemas.openxmlformats.org/officeDocument/2006/relationships/slideMaster" Target="slideMasters/slideMaster8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vid Pålsson" userId="6cf78e0f-bf3e-4c72-8f95-c4e45360780a" providerId="ADAL" clId="{334C2643-F3F7-48E1-936E-7B237953B142}"/>
    <pc:docChg chg="custSel modSld">
      <pc:chgData name="David Pålsson" userId="6cf78e0f-bf3e-4c72-8f95-c4e45360780a" providerId="ADAL" clId="{334C2643-F3F7-48E1-936E-7B237953B142}" dt="2022-01-31T08:43:05.292" v="64" actId="20577"/>
      <pc:docMkLst>
        <pc:docMk/>
      </pc:docMkLst>
      <pc:sldChg chg="modSp mod">
        <pc:chgData name="David Pålsson" userId="6cf78e0f-bf3e-4c72-8f95-c4e45360780a" providerId="ADAL" clId="{334C2643-F3F7-48E1-936E-7B237953B142}" dt="2022-01-31T08:43:05.292" v="64" actId="20577"/>
        <pc:sldMkLst>
          <pc:docMk/>
          <pc:sldMk cId="1013883863" sldId="256"/>
        </pc:sldMkLst>
        <pc:spChg chg="mod">
          <ac:chgData name="David Pålsson" userId="6cf78e0f-bf3e-4c72-8f95-c4e45360780a" providerId="ADAL" clId="{334C2643-F3F7-48E1-936E-7B237953B142}" dt="2022-01-31T08:43:05.292" v="64" actId="20577"/>
          <ac:spMkLst>
            <pc:docMk/>
            <pc:sldMk cId="1013883863" sldId="256"/>
            <ac:spMk id="8" creationId="{293F466C-0F62-4B66-9DBC-310B487C9A13}"/>
          </ac:spMkLst>
        </pc:spChg>
      </pc:sldChg>
      <pc:sldChg chg="addSp modSp mod">
        <pc:chgData name="David Pålsson" userId="6cf78e0f-bf3e-4c72-8f95-c4e45360780a" providerId="ADAL" clId="{334C2643-F3F7-48E1-936E-7B237953B142}" dt="2022-01-31T08:27:06.968" v="3" actId="27918"/>
        <pc:sldMkLst>
          <pc:docMk/>
          <pc:sldMk cId="1257733314" sldId="395"/>
        </pc:sldMkLst>
        <pc:spChg chg="mod">
          <ac:chgData name="David Pålsson" userId="6cf78e0f-bf3e-4c72-8f95-c4e45360780a" providerId="ADAL" clId="{334C2643-F3F7-48E1-936E-7B237953B142}" dt="2022-01-31T08:27:06.918" v="2" actId="26606"/>
          <ac:spMkLst>
            <pc:docMk/>
            <pc:sldMk cId="1257733314" sldId="395"/>
            <ac:spMk id="12" creationId="{54DF8F43-1154-4DF1-95C7-146B63DD0F83}"/>
          </ac:spMkLst>
        </pc:spChg>
        <pc:graphicFrameChg chg="add mod">
          <ac:chgData name="David Pålsson" userId="6cf78e0f-bf3e-4c72-8f95-c4e45360780a" providerId="ADAL" clId="{334C2643-F3F7-48E1-936E-7B237953B142}" dt="2022-01-31T08:27:06.918" v="2" actId="26606"/>
          <ac:graphicFrameMkLst>
            <pc:docMk/>
            <pc:sldMk cId="1257733314" sldId="395"/>
            <ac:graphicFrameMk id="3" creationId="{9FFCE32D-C536-4BBB-B8A9-E278F6DE1F4F}"/>
          </ac:graphicFrameMkLst>
        </pc:graphicFrameChg>
      </pc:sldChg>
      <pc:sldChg chg="addSp modSp mod">
        <pc:chgData name="David Pålsson" userId="6cf78e0f-bf3e-4c72-8f95-c4e45360780a" providerId="ADAL" clId="{334C2643-F3F7-48E1-936E-7B237953B142}" dt="2022-01-31T08:27:32.673" v="7" actId="27918"/>
        <pc:sldMkLst>
          <pc:docMk/>
          <pc:sldMk cId="3005447373" sldId="403"/>
        </pc:sldMkLst>
        <pc:spChg chg="mod">
          <ac:chgData name="David Pålsson" userId="6cf78e0f-bf3e-4c72-8f95-c4e45360780a" providerId="ADAL" clId="{334C2643-F3F7-48E1-936E-7B237953B142}" dt="2022-01-31T08:27:32.618" v="6" actId="26606"/>
          <ac:spMkLst>
            <pc:docMk/>
            <pc:sldMk cId="3005447373" sldId="403"/>
            <ac:spMk id="9" creationId="{3DC02CEC-B4CF-4178-ABB4-5B63C99A3196}"/>
          </ac:spMkLst>
        </pc:spChg>
        <pc:graphicFrameChg chg="add mod">
          <ac:chgData name="David Pålsson" userId="6cf78e0f-bf3e-4c72-8f95-c4e45360780a" providerId="ADAL" clId="{334C2643-F3F7-48E1-936E-7B237953B142}" dt="2022-01-31T08:27:32.618" v="6" actId="26606"/>
          <ac:graphicFrameMkLst>
            <pc:docMk/>
            <pc:sldMk cId="3005447373" sldId="403"/>
            <ac:graphicFrameMk id="3" creationId="{2AF79C57-DA11-4728-914C-BCFE5C7D8E64}"/>
          </ac:graphicFrameMkLst>
        </pc:graphicFrameChg>
      </pc:sldChg>
      <pc:sldChg chg="addSp modSp mod">
        <pc:chgData name="David Pålsson" userId="6cf78e0f-bf3e-4c72-8f95-c4e45360780a" providerId="ADAL" clId="{334C2643-F3F7-48E1-936E-7B237953B142}" dt="2022-01-31T08:27:50.735" v="11" actId="27918"/>
        <pc:sldMkLst>
          <pc:docMk/>
          <pc:sldMk cId="2295575932" sldId="404"/>
        </pc:sldMkLst>
        <pc:spChg chg="mod">
          <ac:chgData name="David Pålsson" userId="6cf78e0f-bf3e-4c72-8f95-c4e45360780a" providerId="ADAL" clId="{334C2643-F3F7-48E1-936E-7B237953B142}" dt="2022-01-31T08:27:50.685" v="10" actId="26606"/>
          <ac:spMkLst>
            <pc:docMk/>
            <pc:sldMk cId="2295575932" sldId="404"/>
            <ac:spMk id="2" creationId="{CF63D272-CD29-49A9-ACB7-D5DA0AB1D7BC}"/>
          </ac:spMkLst>
        </pc:spChg>
        <pc:graphicFrameChg chg="add mod">
          <ac:chgData name="David Pålsson" userId="6cf78e0f-bf3e-4c72-8f95-c4e45360780a" providerId="ADAL" clId="{334C2643-F3F7-48E1-936E-7B237953B142}" dt="2022-01-31T08:27:50.685" v="10" actId="26606"/>
          <ac:graphicFrameMkLst>
            <pc:docMk/>
            <pc:sldMk cId="2295575932" sldId="404"/>
            <ac:graphicFrameMk id="3" creationId="{64FE9001-53B5-42F1-8306-BE54C49AA913}"/>
          </ac:graphicFrameMkLst>
        </pc:graphicFrameChg>
      </pc:sldChg>
      <pc:sldChg chg="addSp modSp mod">
        <pc:chgData name="David Pålsson" userId="6cf78e0f-bf3e-4c72-8f95-c4e45360780a" providerId="ADAL" clId="{334C2643-F3F7-48E1-936E-7B237953B142}" dt="2022-01-31T08:28:04.835" v="15" actId="27918"/>
        <pc:sldMkLst>
          <pc:docMk/>
          <pc:sldMk cId="2403484434" sldId="405"/>
        </pc:sldMkLst>
        <pc:spChg chg="mod">
          <ac:chgData name="David Pålsson" userId="6cf78e0f-bf3e-4c72-8f95-c4e45360780a" providerId="ADAL" clId="{334C2643-F3F7-48E1-936E-7B237953B142}" dt="2022-01-31T08:28:04.785" v="14" actId="26606"/>
          <ac:spMkLst>
            <pc:docMk/>
            <pc:sldMk cId="2403484434" sldId="405"/>
            <ac:spMk id="2" creationId="{CF63D272-CD29-49A9-ACB7-D5DA0AB1D7BC}"/>
          </ac:spMkLst>
        </pc:spChg>
        <pc:graphicFrameChg chg="add mod">
          <ac:chgData name="David Pålsson" userId="6cf78e0f-bf3e-4c72-8f95-c4e45360780a" providerId="ADAL" clId="{334C2643-F3F7-48E1-936E-7B237953B142}" dt="2022-01-31T08:28:04.785" v="14" actId="26606"/>
          <ac:graphicFrameMkLst>
            <pc:docMk/>
            <pc:sldMk cId="2403484434" sldId="405"/>
            <ac:graphicFrameMk id="3" creationId="{55D78BE0-F3BA-48C2-8ED3-AFB68F09D85B}"/>
          </ac:graphicFrameMkLst>
        </pc:graphicFrameChg>
      </pc:sldChg>
      <pc:sldChg chg="addSp delSp modSp mod modClrScheme chgLayout">
        <pc:chgData name="David Pålsson" userId="6cf78e0f-bf3e-4c72-8f95-c4e45360780a" providerId="ADAL" clId="{334C2643-F3F7-48E1-936E-7B237953B142}" dt="2022-01-31T08:29:21.652" v="36"/>
        <pc:sldMkLst>
          <pc:docMk/>
          <pc:sldMk cId="3319162066" sldId="406"/>
        </pc:sldMkLst>
        <pc:spChg chg="mod ord">
          <ac:chgData name="David Pålsson" userId="6cf78e0f-bf3e-4c72-8f95-c4e45360780a" providerId="ADAL" clId="{334C2643-F3F7-48E1-936E-7B237953B142}" dt="2022-01-31T08:29:03.468" v="32" actId="700"/>
          <ac:spMkLst>
            <pc:docMk/>
            <pc:sldMk cId="3319162066" sldId="406"/>
            <ac:spMk id="2" creationId="{CF63D272-CD29-49A9-ACB7-D5DA0AB1D7BC}"/>
          </ac:spMkLst>
        </pc:spChg>
        <pc:spChg chg="add del mod ord">
          <ac:chgData name="David Pålsson" userId="6cf78e0f-bf3e-4c72-8f95-c4e45360780a" providerId="ADAL" clId="{334C2643-F3F7-48E1-936E-7B237953B142}" dt="2022-01-31T08:29:11.052" v="34"/>
          <ac:spMkLst>
            <pc:docMk/>
            <pc:sldMk cId="3319162066" sldId="406"/>
            <ac:spMk id="3" creationId="{2A7D4FD6-05B4-4A0A-BB0E-ABC212206B48}"/>
          </ac:spMkLst>
        </pc:spChg>
        <pc:spChg chg="add del mod ord">
          <ac:chgData name="David Pålsson" userId="6cf78e0f-bf3e-4c72-8f95-c4e45360780a" providerId="ADAL" clId="{334C2643-F3F7-48E1-936E-7B237953B142}" dt="2022-01-31T08:29:21.652" v="36"/>
          <ac:spMkLst>
            <pc:docMk/>
            <pc:sldMk cId="3319162066" sldId="406"/>
            <ac:spMk id="4" creationId="{468CC944-0F9E-404D-8E68-27DED15203BC}"/>
          </ac:spMkLst>
        </pc:spChg>
        <pc:graphicFrameChg chg="add mod">
          <ac:chgData name="David Pålsson" userId="6cf78e0f-bf3e-4c72-8f95-c4e45360780a" providerId="ADAL" clId="{334C2643-F3F7-48E1-936E-7B237953B142}" dt="2022-01-31T08:29:11.052" v="34"/>
          <ac:graphicFrameMkLst>
            <pc:docMk/>
            <pc:sldMk cId="3319162066" sldId="406"/>
            <ac:graphicFrameMk id="5" creationId="{A7868E75-DB30-4ED8-BAFF-5043F5CBC841}"/>
          </ac:graphicFrameMkLst>
        </pc:graphicFrameChg>
        <pc:graphicFrameChg chg="add mod">
          <ac:chgData name="David Pålsson" userId="6cf78e0f-bf3e-4c72-8f95-c4e45360780a" providerId="ADAL" clId="{334C2643-F3F7-48E1-936E-7B237953B142}" dt="2022-01-31T08:29:21.652" v="36"/>
          <ac:graphicFrameMkLst>
            <pc:docMk/>
            <pc:sldMk cId="3319162066" sldId="406"/>
            <ac:graphicFrameMk id="6" creationId="{F6E7254E-E42F-4A50-A24C-E653CB396049}"/>
          </ac:graphicFrameMkLst>
        </pc:graphicFrameChg>
      </pc:sldChg>
      <pc:sldChg chg="addSp delSp modSp mod modClrScheme chgLayout">
        <pc:chgData name="David Pålsson" userId="6cf78e0f-bf3e-4c72-8f95-c4e45360780a" providerId="ADAL" clId="{334C2643-F3F7-48E1-936E-7B237953B142}" dt="2022-01-31T08:30:46.286" v="51"/>
        <pc:sldMkLst>
          <pc:docMk/>
          <pc:sldMk cId="371042966" sldId="407"/>
        </pc:sldMkLst>
        <pc:spChg chg="mod ord">
          <ac:chgData name="David Pålsson" userId="6cf78e0f-bf3e-4c72-8f95-c4e45360780a" providerId="ADAL" clId="{334C2643-F3F7-48E1-936E-7B237953B142}" dt="2022-01-31T08:30:39.302" v="47" actId="700"/>
          <ac:spMkLst>
            <pc:docMk/>
            <pc:sldMk cId="371042966" sldId="407"/>
            <ac:spMk id="2" creationId="{CF63D272-CD29-49A9-ACB7-D5DA0AB1D7BC}"/>
          </ac:spMkLst>
        </pc:spChg>
        <pc:spChg chg="add del mod ord">
          <ac:chgData name="David Pålsson" userId="6cf78e0f-bf3e-4c72-8f95-c4e45360780a" providerId="ADAL" clId="{334C2643-F3F7-48E1-936E-7B237953B142}" dt="2022-01-31T08:30:40.602" v="49"/>
          <ac:spMkLst>
            <pc:docMk/>
            <pc:sldMk cId="371042966" sldId="407"/>
            <ac:spMk id="3" creationId="{CEFC72B3-2020-48FA-B32C-85CA36AFB328}"/>
          </ac:spMkLst>
        </pc:spChg>
        <pc:spChg chg="add del mod ord">
          <ac:chgData name="David Pålsson" userId="6cf78e0f-bf3e-4c72-8f95-c4e45360780a" providerId="ADAL" clId="{334C2643-F3F7-48E1-936E-7B237953B142}" dt="2022-01-31T08:30:46.286" v="51"/>
          <ac:spMkLst>
            <pc:docMk/>
            <pc:sldMk cId="371042966" sldId="407"/>
            <ac:spMk id="4" creationId="{67F8601A-7782-470A-A6ED-81681B064884}"/>
          </ac:spMkLst>
        </pc:spChg>
        <pc:graphicFrameChg chg="add mod">
          <ac:chgData name="David Pålsson" userId="6cf78e0f-bf3e-4c72-8f95-c4e45360780a" providerId="ADAL" clId="{334C2643-F3F7-48E1-936E-7B237953B142}" dt="2022-01-31T08:30:40.602" v="49"/>
          <ac:graphicFrameMkLst>
            <pc:docMk/>
            <pc:sldMk cId="371042966" sldId="407"/>
            <ac:graphicFrameMk id="5" creationId="{0FDA3AFC-C276-4270-8181-6AF65DC95A73}"/>
          </ac:graphicFrameMkLst>
        </pc:graphicFrameChg>
        <pc:graphicFrameChg chg="add mod">
          <ac:chgData name="David Pålsson" userId="6cf78e0f-bf3e-4c72-8f95-c4e45360780a" providerId="ADAL" clId="{334C2643-F3F7-48E1-936E-7B237953B142}" dt="2022-01-31T08:30:46.286" v="51"/>
          <ac:graphicFrameMkLst>
            <pc:docMk/>
            <pc:sldMk cId="371042966" sldId="407"/>
            <ac:graphicFrameMk id="6" creationId="{A0153B3E-B4B7-43F8-9EC0-B807863AA63A}"/>
          </ac:graphicFrameMkLst>
        </pc:graphicFrameChg>
      </pc:sldChg>
      <pc:sldChg chg="addSp modSp mod">
        <pc:chgData name="David Pålsson" userId="6cf78e0f-bf3e-4c72-8f95-c4e45360780a" providerId="ADAL" clId="{334C2643-F3F7-48E1-936E-7B237953B142}" dt="2022-01-31T08:28:57.168" v="31" actId="27918"/>
        <pc:sldMkLst>
          <pc:docMk/>
          <pc:sldMk cId="4216561884" sldId="408"/>
        </pc:sldMkLst>
        <pc:spChg chg="mod">
          <ac:chgData name="David Pålsson" userId="6cf78e0f-bf3e-4c72-8f95-c4e45360780a" providerId="ADAL" clId="{334C2643-F3F7-48E1-936E-7B237953B142}" dt="2022-01-31T08:28:57.102" v="30" actId="26606"/>
          <ac:spMkLst>
            <pc:docMk/>
            <pc:sldMk cId="4216561884" sldId="408"/>
            <ac:spMk id="2" creationId="{CF63D272-CD29-49A9-ACB7-D5DA0AB1D7BC}"/>
          </ac:spMkLst>
        </pc:spChg>
        <pc:graphicFrameChg chg="add mod">
          <ac:chgData name="David Pålsson" userId="6cf78e0f-bf3e-4c72-8f95-c4e45360780a" providerId="ADAL" clId="{334C2643-F3F7-48E1-936E-7B237953B142}" dt="2022-01-31T08:28:57.102" v="30" actId="26606"/>
          <ac:graphicFrameMkLst>
            <pc:docMk/>
            <pc:sldMk cId="4216561884" sldId="408"/>
            <ac:graphicFrameMk id="3" creationId="{6CE49F73-C135-4DA4-BAB6-0F89605F5437}"/>
          </ac:graphicFrameMkLst>
        </pc:graphicFrameChg>
      </pc:sldChg>
      <pc:sldChg chg="addSp modSp mod">
        <pc:chgData name="David Pålsson" userId="6cf78e0f-bf3e-4c72-8f95-c4e45360780a" providerId="ADAL" clId="{334C2643-F3F7-48E1-936E-7B237953B142}" dt="2022-01-31T08:28:43.902" v="27" actId="27918"/>
        <pc:sldMkLst>
          <pc:docMk/>
          <pc:sldMk cId="693045762" sldId="409"/>
        </pc:sldMkLst>
        <pc:spChg chg="mod">
          <ac:chgData name="David Pålsson" userId="6cf78e0f-bf3e-4c72-8f95-c4e45360780a" providerId="ADAL" clId="{334C2643-F3F7-48E1-936E-7B237953B142}" dt="2022-01-31T08:28:43.852" v="26" actId="26606"/>
          <ac:spMkLst>
            <pc:docMk/>
            <pc:sldMk cId="693045762" sldId="409"/>
            <ac:spMk id="2" creationId="{CF63D272-CD29-49A9-ACB7-D5DA0AB1D7BC}"/>
          </ac:spMkLst>
        </pc:spChg>
        <pc:graphicFrameChg chg="add mod">
          <ac:chgData name="David Pålsson" userId="6cf78e0f-bf3e-4c72-8f95-c4e45360780a" providerId="ADAL" clId="{334C2643-F3F7-48E1-936E-7B237953B142}" dt="2022-01-31T08:28:43.852" v="26" actId="26606"/>
          <ac:graphicFrameMkLst>
            <pc:docMk/>
            <pc:sldMk cId="693045762" sldId="409"/>
            <ac:graphicFrameMk id="3" creationId="{6EB3A820-96BF-4A2F-B35B-58330AB46C02}"/>
          </ac:graphicFrameMkLst>
        </pc:graphicFrameChg>
      </pc:sldChg>
      <pc:sldChg chg="addSp modSp mod">
        <pc:chgData name="David Pålsson" userId="6cf78e0f-bf3e-4c72-8f95-c4e45360780a" providerId="ADAL" clId="{334C2643-F3F7-48E1-936E-7B237953B142}" dt="2022-01-31T08:28:29.905" v="23" actId="27918"/>
        <pc:sldMkLst>
          <pc:docMk/>
          <pc:sldMk cId="3934280906" sldId="410"/>
        </pc:sldMkLst>
        <pc:spChg chg="mod">
          <ac:chgData name="David Pålsson" userId="6cf78e0f-bf3e-4c72-8f95-c4e45360780a" providerId="ADAL" clId="{334C2643-F3F7-48E1-936E-7B237953B142}" dt="2022-01-31T08:28:29.835" v="22" actId="26606"/>
          <ac:spMkLst>
            <pc:docMk/>
            <pc:sldMk cId="3934280906" sldId="410"/>
            <ac:spMk id="2" creationId="{CF63D272-CD29-49A9-ACB7-D5DA0AB1D7BC}"/>
          </ac:spMkLst>
        </pc:spChg>
        <pc:graphicFrameChg chg="add mod">
          <ac:chgData name="David Pålsson" userId="6cf78e0f-bf3e-4c72-8f95-c4e45360780a" providerId="ADAL" clId="{334C2643-F3F7-48E1-936E-7B237953B142}" dt="2022-01-31T08:28:29.835" v="22" actId="26606"/>
          <ac:graphicFrameMkLst>
            <pc:docMk/>
            <pc:sldMk cId="3934280906" sldId="410"/>
            <ac:graphicFrameMk id="3" creationId="{F341DA2B-9F24-4857-AD1A-E35F94F9EDAC}"/>
          </ac:graphicFrameMkLst>
        </pc:graphicFrameChg>
      </pc:sldChg>
      <pc:sldChg chg="addSp modSp mod">
        <pc:chgData name="David Pålsson" userId="6cf78e0f-bf3e-4c72-8f95-c4e45360780a" providerId="ADAL" clId="{334C2643-F3F7-48E1-936E-7B237953B142}" dt="2022-01-31T08:28:15.885" v="19" actId="27918"/>
        <pc:sldMkLst>
          <pc:docMk/>
          <pc:sldMk cId="3750788022" sldId="411"/>
        </pc:sldMkLst>
        <pc:spChg chg="mod">
          <ac:chgData name="David Pålsson" userId="6cf78e0f-bf3e-4c72-8f95-c4e45360780a" providerId="ADAL" clId="{334C2643-F3F7-48E1-936E-7B237953B142}" dt="2022-01-31T08:28:15.835" v="18" actId="26606"/>
          <ac:spMkLst>
            <pc:docMk/>
            <pc:sldMk cId="3750788022" sldId="411"/>
            <ac:spMk id="2" creationId="{CF63D272-CD29-49A9-ACB7-D5DA0AB1D7BC}"/>
          </ac:spMkLst>
        </pc:spChg>
        <pc:graphicFrameChg chg="add mod">
          <ac:chgData name="David Pålsson" userId="6cf78e0f-bf3e-4c72-8f95-c4e45360780a" providerId="ADAL" clId="{334C2643-F3F7-48E1-936E-7B237953B142}" dt="2022-01-31T08:28:15.835" v="18" actId="26606"/>
          <ac:graphicFrameMkLst>
            <pc:docMk/>
            <pc:sldMk cId="3750788022" sldId="411"/>
            <ac:graphicFrameMk id="3" creationId="{09AAC3E6-41EB-4023-B0CB-D86BE0521AB5}"/>
          </ac:graphicFrameMkLst>
        </pc:graphicFrameChg>
      </pc:sldChg>
      <pc:sldChg chg="addSp delSp modSp mod modClrScheme chgLayout">
        <pc:chgData name="David Pålsson" userId="6cf78e0f-bf3e-4c72-8f95-c4e45360780a" providerId="ADAL" clId="{334C2643-F3F7-48E1-936E-7B237953B142}" dt="2022-01-31T08:29:41.956" v="41"/>
        <pc:sldMkLst>
          <pc:docMk/>
          <pc:sldMk cId="1622884560" sldId="412"/>
        </pc:sldMkLst>
        <pc:spChg chg="mod ord">
          <ac:chgData name="David Pålsson" userId="6cf78e0f-bf3e-4c72-8f95-c4e45360780a" providerId="ADAL" clId="{334C2643-F3F7-48E1-936E-7B237953B142}" dt="2022-01-31T08:29:29.118" v="37" actId="700"/>
          <ac:spMkLst>
            <pc:docMk/>
            <pc:sldMk cId="1622884560" sldId="412"/>
            <ac:spMk id="2" creationId="{CF63D272-CD29-49A9-ACB7-D5DA0AB1D7BC}"/>
          </ac:spMkLst>
        </pc:spChg>
        <pc:spChg chg="add del mod ord">
          <ac:chgData name="David Pålsson" userId="6cf78e0f-bf3e-4c72-8f95-c4e45360780a" providerId="ADAL" clId="{334C2643-F3F7-48E1-936E-7B237953B142}" dt="2022-01-31T08:29:35.735" v="39"/>
          <ac:spMkLst>
            <pc:docMk/>
            <pc:sldMk cId="1622884560" sldId="412"/>
            <ac:spMk id="3" creationId="{75A26D63-AFC4-457C-AAAD-DC1B381A1CB3}"/>
          </ac:spMkLst>
        </pc:spChg>
        <pc:spChg chg="add del mod ord">
          <ac:chgData name="David Pålsson" userId="6cf78e0f-bf3e-4c72-8f95-c4e45360780a" providerId="ADAL" clId="{334C2643-F3F7-48E1-936E-7B237953B142}" dt="2022-01-31T08:29:41.956" v="41"/>
          <ac:spMkLst>
            <pc:docMk/>
            <pc:sldMk cId="1622884560" sldId="412"/>
            <ac:spMk id="4" creationId="{086C35D2-B5D2-45B9-879D-862FCFF2727E}"/>
          </ac:spMkLst>
        </pc:spChg>
        <pc:graphicFrameChg chg="add mod">
          <ac:chgData name="David Pålsson" userId="6cf78e0f-bf3e-4c72-8f95-c4e45360780a" providerId="ADAL" clId="{334C2643-F3F7-48E1-936E-7B237953B142}" dt="2022-01-31T08:29:35.735" v="39"/>
          <ac:graphicFrameMkLst>
            <pc:docMk/>
            <pc:sldMk cId="1622884560" sldId="412"/>
            <ac:graphicFrameMk id="5" creationId="{32563324-661C-4F23-B7B6-4BF6394F21F1}"/>
          </ac:graphicFrameMkLst>
        </pc:graphicFrameChg>
        <pc:graphicFrameChg chg="add mod">
          <ac:chgData name="David Pålsson" userId="6cf78e0f-bf3e-4c72-8f95-c4e45360780a" providerId="ADAL" clId="{334C2643-F3F7-48E1-936E-7B237953B142}" dt="2022-01-31T08:29:41.956" v="41"/>
          <ac:graphicFrameMkLst>
            <pc:docMk/>
            <pc:sldMk cId="1622884560" sldId="412"/>
            <ac:graphicFrameMk id="6" creationId="{4BC21763-C103-4EC1-BAC0-FCAB29FA578D}"/>
          </ac:graphicFrameMkLst>
        </pc:graphicFrameChg>
      </pc:sldChg>
      <pc:sldChg chg="addSp delSp modSp mod modClrScheme chgLayout">
        <pc:chgData name="David Pålsson" userId="6cf78e0f-bf3e-4c72-8f95-c4e45360780a" providerId="ADAL" clId="{334C2643-F3F7-48E1-936E-7B237953B142}" dt="2022-01-31T08:30:16.105" v="46"/>
        <pc:sldMkLst>
          <pc:docMk/>
          <pc:sldMk cId="927318203" sldId="413"/>
        </pc:sldMkLst>
        <pc:spChg chg="mod ord">
          <ac:chgData name="David Pålsson" userId="6cf78e0f-bf3e-4c72-8f95-c4e45360780a" providerId="ADAL" clId="{334C2643-F3F7-48E1-936E-7B237953B142}" dt="2022-01-31T08:30:06.687" v="42" actId="700"/>
          <ac:spMkLst>
            <pc:docMk/>
            <pc:sldMk cId="927318203" sldId="413"/>
            <ac:spMk id="2" creationId="{CF63D272-CD29-49A9-ACB7-D5DA0AB1D7BC}"/>
          </ac:spMkLst>
        </pc:spChg>
        <pc:spChg chg="add del mod ord">
          <ac:chgData name="David Pålsson" userId="6cf78e0f-bf3e-4c72-8f95-c4e45360780a" providerId="ADAL" clId="{334C2643-F3F7-48E1-936E-7B237953B142}" dt="2022-01-31T08:30:08.368" v="44"/>
          <ac:spMkLst>
            <pc:docMk/>
            <pc:sldMk cId="927318203" sldId="413"/>
            <ac:spMk id="3" creationId="{DF579F1E-0340-4965-8598-F0314BCC3725}"/>
          </ac:spMkLst>
        </pc:spChg>
        <pc:spChg chg="add del mod ord">
          <ac:chgData name="David Pålsson" userId="6cf78e0f-bf3e-4c72-8f95-c4e45360780a" providerId="ADAL" clId="{334C2643-F3F7-48E1-936E-7B237953B142}" dt="2022-01-31T08:30:16.105" v="46"/>
          <ac:spMkLst>
            <pc:docMk/>
            <pc:sldMk cId="927318203" sldId="413"/>
            <ac:spMk id="4" creationId="{D00066D1-F150-4183-BE7D-1891AEAA6CEA}"/>
          </ac:spMkLst>
        </pc:spChg>
        <pc:graphicFrameChg chg="add mod">
          <ac:chgData name="David Pålsson" userId="6cf78e0f-bf3e-4c72-8f95-c4e45360780a" providerId="ADAL" clId="{334C2643-F3F7-48E1-936E-7B237953B142}" dt="2022-01-31T08:30:08.368" v="44"/>
          <ac:graphicFrameMkLst>
            <pc:docMk/>
            <pc:sldMk cId="927318203" sldId="413"/>
            <ac:graphicFrameMk id="5" creationId="{C55A6DB4-C6AE-42D2-BC8B-5409B41E5793}"/>
          </ac:graphicFrameMkLst>
        </pc:graphicFrameChg>
        <pc:graphicFrameChg chg="add mod">
          <ac:chgData name="David Pålsson" userId="6cf78e0f-bf3e-4c72-8f95-c4e45360780a" providerId="ADAL" clId="{334C2643-F3F7-48E1-936E-7B237953B142}" dt="2022-01-31T08:30:16.105" v="46"/>
          <ac:graphicFrameMkLst>
            <pc:docMk/>
            <pc:sldMk cId="927318203" sldId="413"/>
            <ac:graphicFrameMk id="6" creationId="{C841FC65-F207-4092-903D-6BECA14A2EBD}"/>
          </ac:graphicFrameMkLst>
        </pc:graphicFrameChg>
      </pc:sldChg>
    </pc:docChg>
  </pc:docChgLst>
  <pc:docChgLst>
    <pc:chgData name="David Pålsson" userId="6cf78e0f-bf3e-4c72-8f95-c4e45360780a" providerId="ADAL" clId="{903464BC-8D23-4D7E-9C0B-C827866D578B}"/>
    <pc:docChg chg="custSel modSld">
      <pc:chgData name="David Pålsson" userId="6cf78e0f-bf3e-4c72-8f95-c4e45360780a" providerId="ADAL" clId="{903464BC-8D23-4D7E-9C0B-C827866D578B}" dt="2022-03-31T06:25:59.048" v="75"/>
      <pc:docMkLst>
        <pc:docMk/>
      </pc:docMkLst>
      <pc:sldChg chg="modSp mod">
        <pc:chgData name="David Pålsson" userId="6cf78e0f-bf3e-4c72-8f95-c4e45360780a" providerId="ADAL" clId="{903464BC-8D23-4D7E-9C0B-C827866D578B}" dt="2022-03-31T06:21:38.106" v="11" actId="20577"/>
        <pc:sldMkLst>
          <pc:docMk/>
          <pc:sldMk cId="1013883863" sldId="256"/>
        </pc:sldMkLst>
        <pc:spChg chg="mod">
          <ac:chgData name="David Pålsson" userId="6cf78e0f-bf3e-4c72-8f95-c4e45360780a" providerId="ADAL" clId="{903464BC-8D23-4D7E-9C0B-C827866D578B}" dt="2022-03-31T06:21:38.106" v="11" actId="20577"/>
          <ac:spMkLst>
            <pc:docMk/>
            <pc:sldMk cId="1013883863" sldId="256"/>
            <ac:spMk id="8" creationId="{293F466C-0F62-4B66-9DBC-310B487C9A13}"/>
          </ac:spMkLst>
        </pc:spChg>
      </pc:sldChg>
      <pc:sldChg chg="addSp delSp modSp mod">
        <pc:chgData name="David Pålsson" userId="6cf78e0f-bf3e-4c72-8f95-c4e45360780a" providerId="ADAL" clId="{903464BC-8D23-4D7E-9C0B-C827866D578B}" dt="2022-03-31T06:21:57.238" v="16" actId="27918"/>
        <pc:sldMkLst>
          <pc:docMk/>
          <pc:sldMk cId="1257733314" sldId="395"/>
        </pc:sldMkLst>
        <pc:graphicFrameChg chg="del">
          <ac:chgData name="David Pålsson" userId="6cf78e0f-bf3e-4c72-8f95-c4e45360780a" providerId="ADAL" clId="{903464BC-8D23-4D7E-9C0B-C827866D578B}" dt="2022-03-31T06:21:47.823" v="12" actId="478"/>
          <ac:graphicFrameMkLst>
            <pc:docMk/>
            <pc:sldMk cId="1257733314" sldId="395"/>
            <ac:graphicFrameMk id="3" creationId="{9FFCE32D-C536-4BBB-B8A9-E278F6DE1F4F}"/>
          </ac:graphicFrameMkLst>
        </pc:graphicFrameChg>
        <pc:graphicFrameChg chg="add mod">
          <ac:chgData name="David Pålsson" userId="6cf78e0f-bf3e-4c72-8f95-c4e45360780a" providerId="ADAL" clId="{903464BC-8D23-4D7E-9C0B-C827866D578B}" dt="2022-03-31T06:21:57.036" v="15" actId="26606"/>
          <ac:graphicFrameMkLst>
            <pc:docMk/>
            <pc:sldMk cId="1257733314" sldId="395"/>
            <ac:graphicFrameMk id="4" creationId="{8AFADA68-6AB5-48F3-B689-E98947E14318}"/>
          </ac:graphicFrameMkLst>
        </pc:graphicFrameChg>
      </pc:sldChg>
      <pc:sldChg chg="addSp delSp modSp mod">
        <pc:chgData name="David Pålsson" userId="6cf78e0f-bf3e-4c72-8f95-c4e45360780a" providerId="ADAL" clId="{903464BC-8D23-4D7E-9C0B-C827866D578B}" dt="2022-03-31T06:22:17.821" v="21" actId="27918"/>
        <pc:sldMkLst>
          <pc:docMk/>
          <pc:sldMk cId="3005447373" sldId="403"/>
        </pc:sldMkLst>
        <pc:graphicFrameChg chg="del">
          <ac:chgData name="David Pålsson" userId="6cf78e0f-bf3e-4c72-8f95-c4e45360780a" providerId="ADAL" clId="{903464BC-8D23-4D7E-9C0B-C827866D578B}" dt="2022-03-31T06:22:10.438" v="17" actId="478"/>
          <ac:graphicFrameMkLst>
            <pc:docMk/>
            <pc:sldMk cId="3005447373" sldId="403"/>
            <ac:graphicFrameMk id="3" creationId="{2AF79C57-DA11-4728-914C-BCFE5C7D8E64}"/>
          </ac:graphicFrameMkLst>
        </pc:graphicFrameChg>
        <pc:graphicFrameChg chg="add mod">
          <ac:chgData name="David Pålsson" userId="6cf78e0f-bf3e-4c72-8f95-c4e45360780a" providerId="ADAL" clId="{903464BC-8D23-4D7E-9C0B-C827866D578B}" dt="2022-03-31T06:22:17.666" v="20" actId="26606"/>
          <ac:graphicFrameMkLst>
            <pc:docMk/>
            <pc:sldMk cId="3005447373" sldId="403"/>
            <ac:graphicFrameMk id="4" creationId="{70619F18-F0B6-408D-A2F9-BE09DF2036FC}"/>
          </ac:graphicFrameMkLst>
        </pc:graphicFrameChg>
      </pc:sldChg>
      <pc:sldChg chg="addSp delSp modSp mod">
        <pc:chgData name="David Pålsson" userId="6cf78e0f-bf3e-4c72-8f95-c4e45360780a" providerId="ADAL" clId="{903464BC-8D23-4D7E-9C0B-C827866D578B}" dt="2022-03-31T06:22:28.853" v="26" actId="27918"/>
        <pc:sldMkLst>
          <pc:docMk/>
          <pc:sldMk cId="2295575932" sldId="404"/>
        </pc:sldMkLst>
        <pc:graphicFrameChg chg="del">
          <ac:chgData name="David Pålsson" userId="6cf78e0f-bf3e-4c72-8f95-c4e45360780a" providerId="ADAL" clId="{903464BC-8D23-4D7E-9C0B-C827866D578B}" dt="2022-03-31T06:22:21.283" v="22" actId="478"/>
          <ac:graphicFrameMkLst>
            <pc:docMk/>
            <pc:sldMk cId="2295575932" sldId="404"/>
            <ac:graphicFrameMk id="3" creationId="{64FE9001-53B5-42F1-8306-BE54C49AA913}"/>
          </ac:graphicFrameMkLst>
        </pc:graphicFrameChg>
        <pc:graphicFrameChg chg="add mod">
          <ac:chgData name="David Pålsson" userId="6cf78e0f-bf3e-4c72-8f95-c4e45360780a" providerId="ADAL" clId="{903464BC-8D23-4D7E-9C0B-C827866D578B}" dt="2022-03-31T06:22:28.703" v="25" actId="26606"/>
          <ac:graphicFrameMkLst>
            <pc:docMk/>
            <pc:sldMk cId="2295575932" sldId="404"/>
            <ac:graphicFrameMk id="4" creationId="{B6EA4ED3-D972-432B-A17B-4775A01ABEF9}"/>
          </ac:graphicFrameMkLst>
        </pc:graphicFrameChg>
      </pc:sldChg>
      <pc:sldChg chg="addSp delSp modSp mod">
        <pc:chgData name="David Pålsson" userId="6cf78e0f-bf3e-4c72-8f95-c4e45360780a" providerId="ADAL" clId="{903464BC-8D23-4D7E-9C0B-C827866D578B}" dt="2022-03-31T06:22:39.807" v="31" actId="27918"/>
        <pc:sldMkLst>
          <pc:docMk/>
          <pc:sldMk cId="2403484434" sldId="405"/>
        </pc:sldMkLst>
        <pc:graphicFrameChg chg="del">
          <ac:chgData name="David Pålsson" userId="6cf78e0f-bf3e-4c72-8f95-c4e45360780a" providerId="ADAL" clId="{903464BC-8D23-4D7E-9C0B-C827866D578B}" dt="2022-03-31T06:22:31.749" v="27" actId="478"/>
          <ac:graphicFrameMkLst>
            <pc:docMk/>
            <pc:sldMk cId="2403484434" sldId="405"/>
            <ac:graphicFrameMk id="3" creationId="{55D78BE0-F3BA-48C2-8ED3-AFB68F09D85B}"/>
          </ac:graphicFrameMkLst>
        </pc:graphicFrameChg>
        <pc:graphicFrameChg chg="add mod">
          <ac:chgData name="David Pålsson" userId="6cf78e0f-bf3e-4c72-8f95-c4e45360780a" providerId="ADAL" clId="{903464BC-8D23-4D7E-9C0B-C827866D578B}" dt="2022-03-31T06:22:39.590" v="30" actId="26606"/>
          <ac:graphicFrameMkLst>
            <pc:docMk/>
            <pc:sldMk cId="2403484434" sldId="405"/>
            <ac:graphicFrameMk id="4" creationId="{440BB76B-284A-453B-A2E9-EBC18BE52BF4}"/>
          </ac:graphicFrameMkLst>
        </pc:graphicFrameChg>
      </pc:sldChg>
      <pc:sldChg chg="addSp delSp modSp mod">
        <pc:chgData name="David Pålsson" userId="6cf78e0f-bf3e-4c72-8f95-c4e45360780a" providerId="ADAL" clId="{903464BC-8D23-4D7E-9C0B-C827866D578B}" dt="2022-03-31T06:24:52.611" v="57"/>
        <pc:sldMkLst>
          <pc:docMk/>
          <pc:sldMk cId="3319162066" sldId="406"/>
        </pc:sldMkLst>
        <pc:spChg chg="add del mod">
          <ac:chgData name="David Pålsson" userId="6cf78e0f-bf3e-4c72-8f95-c4e45360780a" providerId="ADAL" clId="{903464BC-8D23-4D7E-9C0B-C827866D578B}" dt="2022-03-31T06:24:45.767" v="55"/>
          <ac:spMkLst>
            <pc:docMk/>
            <pc:sldMk cId="3319162066" sldId="406"/>
            <ac:spMk id="4" creationId="{D72E48A3-0EA4-4C89-B2B7-BA151ED8FB72}"/>
          </ac:spMkLst>
        </pc:spChg>
        <pc:spChg chg="add del mod">
          <ac:chgData name="David Pålsson" userId="6cf78e0f-bf3e-4c72-8f95-c4e45360780a" providerId="ADAL" clId="{903464BC-8D23-4D7E-9C0B-C827866D578B}" dt="2022-03-31T06:24:52.611" v="57"/>
          <ac:spMkLst>
            <pc:docMk/>
            <pc:sldMk cId="3319162066" sldId="406"/>
            <ac:spMk id="8" creationId="{6C5F0CC7-1698-478B-BB18-38C04139782C}"/>
          </ac:spMkLst>
        </pc:spChg>
        <pc:graphicFrameChg chg="del">
          <ac:chgData name="David Pålsson" userId="6cf78e0f-bf3e-4c72-8f95-c4e45360780a" providerId="ADAL" clId="{903464BC-8D23-4D7E-9C0B-C827866D578B}" dt="2022-03-31T06:24:35.898" v="52" actId="478"/>
          <ac:graphicFrameMkLst>
            <pc:docMk/>
            <pc:sldMk cId="3319162066" sldId="406"/>
            <ac:graphicFrameMk id="5" creationId="{A7868E75-DB30-4ED8-BAFF-5043F5CBC841}"/>
          </ac:graphicFrameMkLst>
        </pc:graphicFrameChg>
        <pc:graphicFrameChg chg="del">
          <ac:chgData name="David Pålsson" userId="6cf78e0f-bf3e-4c72-8f95-c4e45360780a" providerId="ADAL" clId="{903464BC-8D23-4D7E-9C0B-C827866D578B}" dt="2022-03-31T06:24:36.877" v="53" actId="478"/>
          <ac:graphicFrameMkLst>
            <pc:docMk/>
            <pc:sldMk cId="3319162066" sldId="406"/>
            <ac:graphicFrameMk id="6" creationId="{F6E7254E-E42F-4A50-A24C-E653CB396049}"/>
          </ac:graphicFrameMkLst>
        </pc:graphicFrameChg>
        <pc:graphicFrameChg chg="add mod">
          <ac:chgData name="David Pålsson" userId="6cf78e0f-bf3e-4c72-8f95-c4e45360780a" providerId="ADAL" clId="{903464BC-8D23-4D7E-9C0B-C827866D578B}" dt="2022-03-31T06:24:45.767" v="55"/>
          <ac:graphicFrameMkLst>
            <pc:docMk/>
            <pc:sldMk cId="3319162066" sldId="406"/>
            <ac:graphicFrameMk id="9" creationId="{F95350DB-1148-4CA8-A75F-4D01164D9465}"/>
          </ac:graphicFrameMkLst>
        </pc:graphicFrameChg>
        <pc:graphicFrameChg chg="add mod">
          <ac:chgData name="David Pålsson" userId="6cf78e0f-bf3e-4c72-8f95-c4e45360780a" providerId="ADAL" clId="{903464BC-8D23-4D7E-9C0B-C827866D578B}" dt="2022-03-31T06:24:52.611" v="57"/>
          <ac:graphicFrameMkLst>
            <pc:docMk/>
            <pc:sldMk cId="3319162066" sldId="406"/>
            <ac:graphicFrameMk id="10" creationId="{9E5F643D-FF5C-4C15-ACFB-6634C5F1FD94}"/>
          </ac:graphicFrameMkLst>
        </pc:graphicFrameChg>
      </pc:sldChg>
      <pc:sldChg chg="addSp delSp modSp mod">
        <pc:chgData name="David Pålsson" userId="6cf78e0f-bf3e-4c72-8f95-c4e45360780a" providerId="ADAL" clId="{903464BC-8D23-4D7E-9C0B-C827866D578B}" dt="2022-03-31T06:25:59.048" v="75"/>
        <pc:sldMkLst>
          <pc:docMk/>
          <pc:sldMk cId="371042966" sldId="407"/>
        </pc:sldMkLst>
        <pc:spChg chg="add del mod">
          <ac:chgData name="David Pålsson" userId="6cf78e0f-bf3e-4c72-8f95-c4e45360780a" providerId="ADAL" clId="{903464BC-8D23-4D7E-9C0B-C827866D578B}" dt="2022-03-31T06:25:54.249" v="73"/>
          <ac:spMkLst>
            <pc:docMk/>
            <pc:sldMk cId="371042966" sldId="407"/>
            <ac:spMk id="4" creationId="{BB0AFC7A-28D6-4C03-B6E3-0787FF477234}"/>
          </ac:spMkLst>
        </pc:spChg>
        <pc:spChg chg="add del mod">
          <ac:chgData name="David Pålsson" userId="6cf78e0f-bf3e-4c72-8f95-c4e45360780a" providerId="ADAL" clId="{903464BC-8D23-4D7E-9C0B-C827866D578B}" dt="2022-03-31T06:25:59.048" v="75"/>
          <ac:spMkLst>
            <pc:docMk/>
            <pc:sldMk cId="371042966" sldId="407"/>
            <ac:spMk id="8" creationId="{F8EAF7BB-5E33-4632-8FFB-C09878FDBC5D}"/>
          </ac:spMkLst>
        </pc:spChg>
        <pc:graphicFrameChg chg="del">
          <ac:chgData name="David Pålsson" userId="6cf78e0f-bf3e-4c72-8f95-c4e45360780a" providerId="ADAL" clId="{903464BC-8D23-4D7E-9C0B-C827866D578B}" dt="2022-03-31T06:25:45.536" v="70" actId="478"/>
          <ac:graphicFrameMkLst>
            <pc:docMk/>
            <pc:sldMk cId="371042966" sldId="407"/>
            <ac:graphicFrameMk id="5" creationId="{0FDA3AFC-C276-4270-8181-6AF65DC95A73}"/>
          </ac:graphicFrameMkLst>
        </pc:graphicFrameChg>
        <pc:graphicFrameChg chg="del">
          <ac:chgData name="David Pålsson" userId="6cf78e0f-bf3e-4c72-8f95-c4e45360780a" providerId="ADAL" clId="{903464BC-8D23-4D7E-9C0B-C827866D578B}" dt="2022-03-31T06:25:46.578" v="71" actId="478"/>
          <ac:graphicFrameMkLst>
            <pc:docMk/>
            <pc:sldMk cId="371042966" sldId="407"/>
            <ac:graphicFrameMk id="6" creationId="{A0153B3E-B4B7-43F8-9EC0-B807863AA63A}"/>
          </ac:graphicFrameMkLst>
        </pc:graphicFrameChg>
        <pc:graphicFrameChg chg="add mod">
          <ac:chgData name="David Pålsson" userId="6cf78e0f-bf3e-4c72-8f95-c4e45360780a" providerId="ADAL" clId="{903464BC-8D23-4D7E-9C0B-C827866D578B}" dt="2022-03-31T06:25:54.249" v="73"/>
          <ac:graphicFrameMkLst>
            <pc:docMk/>
            <pc:sldMk cId="371042966" sldId="407"/>
            <ac:graphicFrameMk id="9" creationId="{6F5E7348-93EA-48F1-BC36-5A3FBAB32CD0}"/>
          </ac:graphicFrameMkLst>
        </pc:graphicFrameChg>
        <pc:graphicFrameChg chg="add mod">
          <ac:chgData name="David Pålsson" userId="6cf78e0f-bf3e-4c72-8f95-c4e45360780a" providerId="ADAL" clId="{903464BC-8D23-4D7E-9C0B-C827866D578B}" dt="2022-03-31T06:25:59.048" v="75"/>
          <ac:graphicFrameMkLst>
            <pc:docMk/>
            <pc:sldMk cId="371042966" sldId="407"/>
            <ac:graphicFrameMk id="10" creationId="{BF5CF933-3FEB-4E50-8914-67176394E08A}"/>
          </ac:graphicFrameMkLst>
        </pc:graphicFrameChg>
      </pc:sldChg>
      <pc:sldChg chg="addSp delSp modSp mod">
        <pc:chgData name="David Pålsson" userId="6cf78e0f-bf3e-4c72-8f95-c4e45360780a" providerId="ADAL" clId="{903464BC-8D23-4D7E-9C0B-C827866D578B}" dt="2022-03-31T06:23:35.521" v="51" actId="27918"/>
        <pc:sldMkLst>
          <pc:docMk/>
          <pc:sldMk cId="4216561884" sldId="408"/>
        </pc:sldMkLst>
        <pc:graphicFrameChg chg="del">
          <ac:chgData name="David Pålsson" userId="6cf78e0f-bf3e-4c72-8f95-c4e45360780a" providerId="ADAL" clId="{903464BC-8D23-4D7E-9C0B-C827866D578B}" dt="2022-03-31T06:23:25.176" v="47" actId="478"/>
          <ac:graphicFrameMkLst>
            <pc:docMk/>
            <pc:sldMk cId="4216561884" sldId="408"/>
            <ac:graphicFrameMk id="3" creationId="{6CE49F73-C135-4DA4-BAB6-0F89605F5437}"/>
          </ac:graphicFrameMkLst>
        </pc:graphicFrameChg>
        <pc:graphicFrameChg chg="add mod">
          <ac:chgData name="David Pålsson" userId="6cf78e0f-bf3e-4c72-8f95-c4e45360780a" providerId="ADAL" clId="{903464BC-8D23-4D7E-9C0B-C827866D578B}" dt="2022-03-31T06:23:35.364" v="50" actId="26606"/>
          <ac:graphicFrameMkLst>
            <pc:docMk/>
            <pc:sldMk cId="4216561884" sldId="408"/>
            <ac:graphicFrameMk id="4" creationId="{8EC798A7-68B7-4D8C-AF62-C16F48AA9258}"/>
          </ac:graphicFrameMkLst>
        </pc:graphicFrameChg>
      </pc:sldChg>
      <pc:sldChg chg="addSp delSp modSp mod">
        <pc:chgData name="David Pålsson" userId="6cf78e0f-bf3e-4c72-8f95-c4e45360780a" providerId="ADAL" clId="{903464BC-8D23-4D7E-9C0B-C827866D578B}" dt="2022-03-31T06:23:21.470" v="46" actId="27918"/>
        <pc:sldMkLst>
          <pc:docMk/>
          <pc:sldMk cId="693045762" sldId="409"/>
        </pc:sldMkLst>
        <pc:graphicFrameChg chg="del">
          <ac:chgData name="David Pålsson" userId="6cf78e0f-bf3e-4c72-8f95-c4e45360780a" providerId="ADAL" clId="{903464BC-8D23-4D7E-9C0B-C827866D578B}" dt="2022-03-31T06:23:12.084" v="42" actId="478"/>
          <ac:graphicFrameMkLst>
            <pc:docMk/>
            <pc:sldMk cId="693045762" sldId="409"/>
            <ac:graphicFrameMk id="3" creationId="{6EB3A820-96BF-4A2F-B35B-58330AB46C02}"/>
          </ac:graphicFrameMkLst>
        </pc:graphicFrameChg>
        <pc:graphicFrameChg chg="add mod">
          <ac:chgData name="David Pålsson" userId="6cf78e0f-bf3e-4c72-8f95-c4e45360780a" providerId="ADAL" clId="{903464BC-8D23-4D7E-9C0B-C827866D578B}" dt="2022-03-31T06:23:21.340" v="45" actId="26606"/>
          <ac:graphicFrameMkLst>
            <pc:docMk/>
            <pc:sldMk cId="693045762" sldId="409"/>
            <ac:graphicFrameMk id="4" creationId="{997C4195-6C1A-4859-877B-E196DC7891D4}"/>
          </ac:graphicFrameMkLst>
        </pc:graphicFrameChg>
      </pc:sldChg>
      <pc:sldChg chg="addSp delSp modSp mod">
        <pc:chgData name="David Pålsson" userId="6cf78e0f-bf3e-4c72-8f95-c4e45360780a" providerId="ADAL" clId="{903464BC-8D23-4D7E-9C0B-C827866D578B}" dt="2022-03-31T06:23:06.671" v="41" actId="27918"/>
        <pc:sldMkLst>
          <pc:docMk/>
          <pc:sldMk cId="3934280906" sldId="410"/>
        </pc:sldMkLst>
        <pc:graphicFrameChg chg="del">
          <ac:chgData name="David Pålsson" userId="6cf78e0f-bf3e-4c72-8f95-c4e45360780a" providerId="ADAL" clId="{903464BC-8D23-4D7E-9C0B-C827866D578B}" dt="2022-03-31T06:22:58.206" v="37" actId="478"/>
          <ac:graphicFrameMkLst>
            <pc:docMk/>
            <pc:sldMk cId="3934280906" sldId="410"/>
            <ac:graphicFrameMk id="3" creationId="{F341DA2B-9F24-4857-AD1A-E35F94F9EDAC}"/>
          </ac:graphicFrameMkLst>
        </pc:graphicFrameChg>
        <pc:graphicFrameChg chg="add mod">
          <ac:chgData name="David Pålsson" userId="6cf78e0f-bf3e-4c72-8f95-c4e45360780a" providerId="ADAL" clId="{903464BC-8D23-4D7E-9C0B-C827866D578B}" dt="2022-03-31T06:23:06.511" v="40" actId="26606"/>
          <ac:graphicFrameMkLst>
            <pc:docMk/>
            <pc:sldMk cId="3934280906" sldId="410"/>
            <ac:graphicFrameMk id="4" creationId="{A7D9437A-5FA0-4ACB-9B99-C4FAFA10FDEF}"/>
          </ac:graphicFrameMkLst>
        </pc:graphicFrameChg>
      </pc:sldChg>
      <pc:sldChg chg="addSp delSp modSp mod">
        <pc:chgData name="David Pålsson" userId="6cf78e0f-bf3e-4c72-8f95-c4e45360780a" providerId="ADAL" clId="{903464BC-8D23-4D7E-9C0B-C827866D578B}" dt="2022-03-31T06:22:53.492" v="36" actId="27918"/>
        <pc:sldMkLst>
          <pc:docMk/>
          <pc:sldMk cId="3750788022" sldId="411"/>
        </pc:sldMkLst>
        <pc:graphicFrameChg chg="del">
          <ac:chgData name="David Pålsson" userId="6cf78e0f-bf3e-4c72-8f95-c4e45360780a" providerId="ADAL" clId="{903464BC-8D23-4D7E-9C0B-C827866D578B}" dt="2022-03-31T06:22:44.513" v="32" actId="478"/>
          <ac:graphicFrameMkLst>
            <pc:docMk/>
            <pc:sldMk cId="3750788022" sldId="411"/>
            <ac:graphicFrameMk id="3" creationId="{09AAC3E6-41EB-4023-B0CB-D86BE0521AB5}"/>
          </ac:graphicFrameMkLst>
        </pc:graphicFrameChg>
        <pc:graphicFrameChg chg="add mod">
          <ac:chgData name="David Pålsson" userId="6cf78e0f-bf3e-4c72-8f95-c4e45360780a" providerId="ADAL" clId="{903464BC-8D23-4D7E-9C0B-C827866D578B}" dt="2022-03-31T06:22:53.357" v="35" actId="26606"/>
          <ac:graphicFrameMkLst>
            <pc:docMk/>
            <pc:sldMk cId="3750788022" sldId="411"/>
            <ac:graphicFrameMk id="4" creationId="{D34C3573-719E-4B5C-BC85-4FCD1BFF29E8}"/>
          </ac:graphicFrameMkLst>
        </pc:graphicFrameChg>
      </pc:sldChg>
      <pc:sldChg chg="addSp delSp modSp mod">
        <pc:chgData name="David Pålsson" userId="6cf78e0f-bf3e-4c72-8f95-c4e45360780a" providerId="ADAL" clId="{903464BC-8D23-4D7E-9C0B-C827866D578B}" dt="2022-03-31T06:25:13.067" v="63"/>
        <pc:sldMkLst>
          <pc:docMk/>
          <pc:sldMk cId="1622884560" sldId="412"/>
        </pc:sldMkLst>
        <pc:spChg chg="add del mod">
          <ac:chgData name="David Pålsson" userId="6cf78e0f-bf3e-4c72-8f95-c4e45360780a" providerId="ADAL" clId="{903464BC-8D23-4D7E-9C0B-C827866D578B}" dt="2022-03-31T06:25:06.864" v="61"/>
          <ac:spMkLst>
            <pc:docMk/>
            <pc:sldMk cId="1622884560" sldId="412"/>
            <ac:spMk id="4" creationId="{A23C4696-1D16-4541-B01E-16623EDBE4F2}"/>
          </ac:spMkLst>
        </pc:spChg>
        <pc:spChg chg="add del mod">
          <ac:chgData name="David Pålsson" userId="6cf78e0f-bf3e-4c72-8f95-c4e45360780a" providerId="ADAL" clId="{903464BC-8D23-4D7E-9C0B-C827866D578B}" dt="2022-03-31T06:25:13.067" v="63"/>
          <ac:spMkLst>
            <pc:docMk/>
            <pc:sldMk cId="1622884560" sldId="412"/>
            <ac:spMk id="8" creationId="{67A690CF-560B-49FD-A4CA-B472452F77CE}"/>
          </ac:spMkLst>
        </pc:spChg>
        <pc:graphicFrameChg chg="del">
          <ac:chgData name="David Pålsson" userId="6cf78e0f-bf3e-4c72-8f95-c4e45360780a" providerId="ADAL" clId="{903464BC-8D23-4D7E-9C0B-C827866D578B}" dt="2022-03-31T06:24:59.172" v="58" actId="478"/>
          <ac:graphicFrameMkLst>
            <pc:docMk/>
            <pc:sldMk cId="1622884560" sldId="412"/>
            <ac:graphicFrameMk id="5" creationId="{32563324-661C-4F23-B7B6-4BF6394F21F1}"/>
          </ac:graphicFrameMkLst>
        </pc:graphicFrameChg>
        <pc:graphicFrameChg chg="del">
          <ac:chgData name="David Pålsson" userId="6cf78e0f-bf3e-4c72-8f95-c4e45360780a" providerId="ADAL" clId="{903464BC-8D23-4D7E-9C0B-C827866D578B}" dt="2022-03-31T06:25:00.212" v="59" actId="478"/>
          <ac:graphicFrameMkLst>
            <pc:docMk/>
            <pc:sldMk cId="1622884560" sldId="412"/>
            <ac:graphicFrameMk id="6" creationId="{4BC21763-C103-4EC1-BAC0-FCAB29FA578D}"/>
          </ac:graphicFrameMkLst>
        </pc:graphicFrameChg>
        <pc:graphicFrameChg chg="add mod">
          <ac:chgData name="David Pålsson" userId="6cf78e0f-bf3e-4c72-8f95-c4e45360780a" providerId="ADAL" clId="{903464BC-8D23-4D7E-9C0B-C827866D578B}" dt="2022-03-31T06:25:06.864" v="61"/>
          <ac:graphicFrameMkLst>
            <pc:docMk/>
            <pc:sldMk cId="1622884560" sldId="412"/>
            <ac:graphicFrameMk id="9" creationId="{AE597391-F306-4E09-9F59-EB3EADE10C92}"/>
          </ac:graphicFrameMkLst>
        </pc:graphicFrameChg>
        <pc:graphicFrameChg chg="add mod">
          <ac:chgData name="David Pålsson" userId="6cf78e0f-bf3e-4c72-8f95-c4e45360780a" providerId="ADAL" clId="{903464BC-8D23-4D7E-9C0B-C827866D578B}" dt="2022-03-31T06:25:13.067" v="63"/>
          <ac:graphicFrameMkLst>
            <pc:docMk/>
            <pc:sldMk cId="1622884560" sldId="412"/>
            <ac:graphicFrameMk id="10" creationId="{223FCB73-02BB-4D31-8A6C-BF9ECCB7C70A}"/>
          </ac:graphicFrameMkLst>
        </pc:graphicFrameChg>
      </pc:sldChg>
      <pc:sldChg chg="addSp delSp modSp mod">
        <pc:chgData name="David Pålsson" userId="6cf78e0f-bf3e-4c72-8f95-c4e45360780a" providerId="ADAL" clId="{903464BC-8D23-4D7E-9C0B-C827866D578B}" dt="2022-03-31T06:25:30.336" v="69"/>
        <pc:sldMkLst>
          <pc:docMk/>
          <pc:sldMk cId="927318203" sldId="413"/>
        </pc:sldMkLst>
        <pc:spChg chg="add del mod">
          <ac:chgData name="David Pålsson" userId="6cf78e0f-bf3e-4c72-8f95-c4e45360780a" providerId="ADAL" clId="{903464BC-8D23-4D7E-9C0B-C827866D578B}" dt="2022-03-31T06:25:24.909" v="67"/>
          <ac:spMkLst>
            <pc:docMk/>
            <pc:sldMk cId="927318203" sldId="413"/>
            <ac:spMk id="4" creationId="{88CB6D54-1642-49C9-81D7-8DA93A734A85}"/>
          </ac:spMkLst>
        </pc:spChg>
        <pc:spChg chg="add del mod">
          <ac:chgData name="David Pålsson" userId="6cf78e0f-bf3e-4c72-8f95-c4e45360780a" providerId="ADAL" clId="{903464BC-8D23-4D7E-9C0B-C827866D578B}" dt="2022-03-31T06:25:30.336" v="69"/>
          <ac:spMkLst>
            <pc:docMk/>
            <pc:sldMk cId="927318203" sldId="413"/>
            <ac:spMk id="8" creationId="{8133E51A-DC74-4C90-B8E0-7600D17043ED}"/>
          </ac:spMkLst>
        </pc:spChg>
        <pc:graphicFrameChg chg="del">
          <ac:chgData name="David Pålsson" userId="6cf78e0f-bf3e-4c72-8f95-c4e45360780a" providerId="ADAL" clId="{903464BC-8D23-4D7E-9C0B-C827866D578B}" dt="2022-03-31T06:25:17.426" v="64" actId="478"/>
          <ac:graphicFrameMkLst>
            <pc:docMk/>
            <pc:sldMk cId="927318203" sldId="413"/>
            <ac:graphicFrameMk id="5" creationId="{C55A6DB4-C6AE-42D2-BC8B-5409B41E5793}"/>
          </ac:graphicFrameMkLst>
        </pc:graphicFrameChg>
        <pc:graphicFrameChg chg="del">
          <ac:chgData name="David Pålsson" userId="6cf78e0f-bf3e-4c72-8f95-c4e45360780a" providerId="ADAL" clId="{903464BC-8D23-4D7E-9C0B-C827866D578B}" dt="2022-03-31T06:25:18.479" v="65" actId="478"/>
          <ac:graphicFrameMkLst>
            <pc:docMk/>
            <pc:sldMk cId="927318203" sldId="413"/>
            <ac:graphicFrameMk id="6" creationId="{C841FC65-F207-4092-903D-6BECA14A2EBD}"/>
          </ac:graphicFrameMkLst>
        </pc:graphicFrameChg>
        <pc:graphicFrameChg chg="add mod">
          <ac:chgData name="David Pålsson" userId="6cf78e0f-bf3e-4c72-8f95-c4e45360780a" providerId="ADAL" clId="{903464BC-8D23-4D7E-9C0B-C827866D578B}" dt="2022-03-31T06:25:24.909" v="67"/>
          <ac:graphicFrameMkLst>
            <pc:docMk/>
            <pc:sldMk cId="927318203" sldId="413"/>
            <ac:graphicFrameMk id="9" creationId="{568A9215-9E9C-4455-AACA-430116C4DE0B}"/>
          </ac:graphicFrameMkLst>
        </pc:graphicFrameChg>
        <pc:graphicFrameChg chg="add mod">
          <ac:chgData name="David Pålsson" userId="6cf78e0f-bf3e-4c72-8f95-c4e45360780a" providerId="ADAL" clId="{903464BC-8D23-4D7E-9C0B-C827866D578B}" dt="2022-03-31T06:25:30.336" v="69"/>
          <ac:graphicFrameMkLst>
            <pc:docMk/>
            <pc:sldMk cId="927318203" sldId="413"/>
            <ac:graphicFrameMk id="10" creationId="{F988ED41-CA66-42DD-AE87-2759801F0AA7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goteborgonline-my.sharepoint.com/personal/david_palsson_grundskola_goteborg_se/Documents/Skolplaceringar%2022/Statistik/Statistik%20f&#246;r%20webben/Sammanst&#228;llningDiagram2022Ny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https://goteborgonline-my.sharepoint.com/personal/david_palsson_grundskola_goteborg_se/Documents/Skolplaceringar%2022/Statistik/Statistik%20f&#246;r%20webben/Sammanst&#228;llningDiagram2022Ny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https://goteborgonline-my.sharepoint.com/personal/david_palsson_grundskola_goteborg_se/Documents/Skolplaceringar%2022/Statistik/Statistik%20f&#246;r%20webben/Sammanst&#228;llningDiagram2022Ny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https://goteborgonline-my.sharepoint.com/personal/david_palsson_grundskola_goteborg_se/Documents/Skolplaceringar%2022/Statistik/Statistik%20f&#246;r%20webben/Sammanst&#228;llningDiagram2022Ny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https://goteborgonline-my.sharepoint.com/personal/david_palsson_grundskola_goteborg_se/Documents/Skolplaceringar%2022/Statistik/Statistik%20f&#246;r%20webben/Sammanst&#228;llningDiagram2022Ny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https://goteborgonline-my.sharepoint.com/personal/david_palsson_grundskola_goteborg_se/Documents/Skolplaceringar%2022/Statistik/Statistik%20f&#246;r%20webben/Sammanst&#228;llningDiagram2022Ny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https://goteborgonline-my.sharepoint.com/personal/david_palsson_grundskola_goteborg_se/Documents/Skolplaceringar%2022/Statistik/Statistik%20f&#246;r%20webben/Sammanst&#228;llningDiagram2022Ny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https://goteborgonline-my.sharepoint.com/personal/david_palsson_grundskola_goteborg_se/Documents/Skolplaceringar%2022/Statistik/Statistik%20f&#246;r%20webben/Sammanst&#228;llningDiagram2022Ny.xlsx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goteborgonline-my.sharepoint.com/personal/david_palsson_grundskola_goteborg_se/Documents/Skolplaceringar%2022/Statistik/Statistik%20f&#246;r%20webben/Sammanst&#228;llningDiagram2022Ny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https://goteborgonline-my.sharepoint.com/personal/david_palsson_grundskola_goteborg_se/Documents/Skolplaceringar%2022/Statistik/Statistik%20f&#246;r%20webben/Sammanst&#228;llningDiagram2022Ny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https://goteborgonline-my.sharepoint.com/personal/david_palsson_grundskola_goteborg_se/Documents/Skolplaceringar%2022/Statistik/Statistik%20f&#246;r%20webben/Sammanst&#228;llningDiagram2022Ny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https://goteborgonline-my.sharepoint.com/personal/david_palsson_grundskola_goteborg_se/Documents/Skolplaceringar%2022/Statistik/Statistik%20f&#246;r%20webben/Sammanst&#228;llningDiagram2022Ny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https://goteborgonline-my.sharepoint.com/personal/david_palsson_grundskola_goteborg_se/Documents/Skolplaceringar%2022/Statistik/Statistik%20f&#246;r%20webben/Sammanst&#228;llningDiagram2022Ny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https://goteborgonline-my.sharepoint.com/personal/david_palsson_grundskola_goteborg_se/Documents/Skolplaceringar%2022/Statistik/Statistik%20f&#246;r%20webben/Sammanst&#228;llningDiagram2022Ny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https://goteborgonline-my.sharepoint.com/personal/david_palsson_grundskola_goteborg_se/Documents/Skolplaceringar%2022/Statistik/Statistik%20f&#246;r%20webben/Sammanst&#228;llningDiagram2022Ny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https://goteborgonline-my.sharepoint.com/personal/david_palsson_grundskola_goteborg_se/Documents/Skolplaceringar%2022/Statistik/Statistik%20f&#246;r%20webben/Sammanst&#228;llningDiagram2022Ny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'Åk 6'!$M$3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'Åk 6'!$L$4:$L$9</c:f>
              <c:strCache>
                <c:ptCount val="6"/>
                <c:pt idx="0">
                  <c:v>Första önskemål</c:v>
                </c:pt>
                <c:pt idx="1">
                  <c:v>Något av sina önskemål</c:v>
                </c:pt>
                <c:pt idx="2">
                  <c:v>Inget av sina önskemål</c:v>
                </c:pt>
                <c:pt idx="3">
                  <c:v>Ej önskat - anvisad skola</c:v>
                </c:pt>
                <c:pt idx="4">
                  <c:v>Önskat skola</c:v>
                </c:pt>
                <c:pt idx="5">
                  <c:v>Totalt placerade elever</c:v>
                </c:pt>
              </c:strCache>
            </c:strRef>
          </c:cat>
          <c:val>
            <c:numRef>
              <c:f>'Åk 6'!$M$4:$M$9</c:f>
              <c:numCache>
                <c:formatCode>General</c:formatCode>
                <c:ptCount val="6"/>
                <c:pt idx="0">
                  <c:v>185</c:v>
                </c:pt>
                <c:pt idx="1">
                  <c:v>194</c:v>
                </c:pt>
                <c:pt idx="2">
                  <c:v>23</c:v>
                </c:pt>
                <c:pt idx="3">
                  <c:v>52</c:v>
                </c:pt>
                <c:pt idx="4">
                  <c:v>217</c:v>
                </c:pt>
                <c:pt idx="5">
                  <c:v>269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864-4087-979C-1AC5FD5A9C18}"/>
            </c:ext>
          </c:extLst>
        </c:ser>
        <c:ser>
          <c:idx val="1"/>
          <c:order val="1"/>
          <c:tx>
            <c:strRef>
              <c:f>'Åk 6'!$N$3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'Åk 6'!$L$4:$L$9</c:f>
              <c:strCache>
                <c:ptCount val="6"/>
                <c:pt idx="0">
                  <c:v>Första önskemål</c:v>
                </c:pt>
                <c:pt idx="1">
                  <c:v>Något av sina önskemål</c:v>
                </c:pt>
                <c:pt idx="2">
                  <c:v>Inget av sina önskemål</c:v>
                </c:pt>
                <c:pt idx="3">
                  <c:v>Ej önskat - anvisad skola</c:v>
                </c:pt>
                <c:pt idx="4">
                  <c:v>Önskat skola</c:v>
                </c:pt>
                <c:pt idx="5">
                  <c:v>Totalt placerade elever</c:v>
                </c:pt>
              </c:strCache>
            </c:strRef>
          </c:cat>
          <c:val>
            <c:numRef>
              <c:f>'Åk 6'!$N$4:$N$9</c:f>
              <c:numCache>
                <c:formatCode>General</c:formatCode>
                <c:ptCount val="6"/>
                <c:pt idx="0">
                  <c:v>108</c:v>
                </c:pt>
                <c:pt idx="1">
                  <c:v>123</c:v>
                </c:pt>
                <c:pt idx="2">
                  <c:v>8</c:v>
                </c:pt>
                <c:pt idx="3">
                  <c:v>11</c:v>
                </c:pt>
                <c:pt idx="4">
                  <c:v>131</c:v>
                </c:pt>
                <c:pt idx="5">
                  <c:v>142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864-4087-979C-1AC5FD5A9C18}"/>
            </c:ext>
          </c:extLst>
        </c:ser>
        <c:ser>
          <c:idx val="2"/>
          <c:order val="2"/>
          <c:tx>
            <c:strRef>
              <c:f>'Åk 6'!$O$3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'Åk 6'!$L$4:$L$9</c:f>
              <c:strCache>
                <c:ptCount val="6"/>
                <c:pt idx="0">
                  <c:v>Första önskemål</c:v>
                </c:pt>
                <c:pt idx="1">
                  <c:v>Något av sina önskemål</c:v>
                </c:pt>
                <c:pt idx="2">
                  <c:v>Inget av sina önskemål</c:v>
                </c:pt>
                <c:pt idx="3">
                  <c:v>Ej önskat - anvisad skola</c:v>
                </c:pt>
                <c:pt idx="4">
                  <c:v>Önskat skola</c:v>
                </c:pt>
                <c:pt idx="5">
                  <c:v>Totalt placerade elever</c:v>
                </c:pt>
              </c:strCache>
            </c:strRef>
          </c:cat>
          <c:val>
            <c:numRef>
              <c:f>'Åk 6'!$O$4:$O$9</c:f>
              <c:numCache>
                <c:formatCode>General</c:formatCode>
                <c:ptCount val="6"/>
                <c:pt idx="0">
                  <c:v>95</c:v>
                </c:pt>
                <c:pt idx="1">
                  <c:v>103</c:v>
                </c:pt>
                <c:pt idx="2">
                  <c:v>14</c:v>
                </c:pt>
                <c:pt idx="3">
                  <c:v>10</c:v>
                </c:pt>
                <c:pt idx="4">
                  <c:v>117</c:v>
                </c:pt>
                <c:pt idx="5">
                  <c:v>127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864-4087-979C-1AC5FD5A9C1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707750328"/>
        <c:axId val="707759512"/>
      </c:barChart>
      <c:catAx>
        <c:axId val="7077503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707759512"/>
        <c:crosses val="autoZero"/>
        <c:auto val="1"/>
        <c:lblAlgn val="ctr"/>
        <c:lblOffset val="100"/>
        <c:noMultiLvlLbl val="0"/>
      </c:catAx>
      <c:valAx>
        <c:axId val="7077595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7077503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'Åk 6'!$M$70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'Åk 6'!$L$71:$L$74</c:f>
              <c:strCache>
                <c:ptCount val="4"/>
                <c:pt idx="0">
                  <c:v>Första önskemål</c:v>
                </c:pt>
                <c:pt idx="1">
                  <c:v>Något av sina önskemål</c:v>
                </c:pt>
                <c:pt idx="2">
                  <c:v>Inget av sina önskemål</c:v>
                </c:pt>
                <c:pt idx="3">
                  <c:v>Önskat skola</c:v>
                </c:pt>
              </c:strCache>
            </c:strRef>
          </c:cat>
          <c:val>
            <c:numRef>
              <c:f>'Åk 6'!$M$71:$M$74</c:f>
              <c:numCache>
                <c:formatCode>0%</c:formatCode>
                <c:ptCount val="4"/>
                <c:pt idx="0">
                  <c:v>0.92537313432835822</c:v>
                </c:pt>
                <c:pt idx="1">
                  <c:v>0.94029850746268662</c:v>
                </c:pt>
                <c:pt idx="2">
                  <c:v>5.9701492537313432E-2</c:v>
                </c:pt>
                <c:pt idx="3">
                  <c:v>0.64423076923076927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900-4249-87D1-5440AE6C205F}"/>
            </c:ext>
          </c:extLst>
        </c:ser>
        <c:ser>
          <c:idx val="1"/>
          <c:order val="1"/>
          <c:tx>
            <c:strRef>
              <c:f>'Åk 6'!$N$70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'Åk 6'!$L$71:$L$74</c:f>
              <c:strCache>
                <c:ptCount val="4"/>
                <c:pt idx="0">
                  <c:v>Första önskemål</c:v>
                </c:pt>
                <c:pt idx="1">
                  <c:v>Något av sina önskemål</c:v>
                </c:pt>
                <c:pt idx="2">
                  <c:v>Inget av sina önskemål</c:v>
                </c:pt>
                <c:pt idx="3">
                  <c:v>Önskat skola</c:v>
                </c:pt>
              </c:strCache>
            </c:strRef>
          </c:cat>
          <c:val>
            <c:numRef>
              <c:f>'Åk 6'!$N$71:$N$74</c:f>
              <c:numCache>
                <c:formatCode>0%</c:formatCode>
                <c:ptCount val="4"/>
                <c:pt idx="0">
                  <c:v>0.88888888888888884</c:v>
                </c:pt>
                <c:pt idx="1">
                  <c:v>0.97222222222222221</c:v>
                </c:pt>
                <c:pt idx="2">
                  <c:v>2.7777777777777776E-2</c:v>
                </c:pt>
                <c:pt idx="3">
                  <c:v>0.87804878048780488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900-4249-87D1-5440AE6C205F}"/>
            </c:ext>
          </c:extLst>
        </c:ser>
        <c:ser>
          <c:idx val="2"/>
          <c:order val="2"/>
          <c:tx>
            <c:strRef>
              <c:f>'Åk 6'!$O$70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'Åk 6'!$L$71:$L$74</c:f>
              <c:strCache>
                <c:ptCount val="4"/>
                <c:pt idx="0">
                  <c:v>Första önskemål</c:v>
                </c:pt>
                <c:pt idx="1">
                  <c:v>Något av sina önskemål</c:v>
                </c:pt>
                <c:pt idx="2">
                  <c:v>Inget av sina önskemål</c:v>
                </c:pt>
                <c:pt idx="3">
                  <c:v>Önskat skola</c:v>
                </c:pt>
              </c:strCache>
            </c:strRef>
          </c:cat>
          <c:val>
            <c:numRef>
              <c:f>'Åk 6'!$O$71:$O$74</c:f>
              <c:numCache>
                <c:formatCode>0%</c:formatCode>
                <c:ptCount val="4"/>
                <c:pt idx="0">
                  <c:v>0.92307692307692313</c:v>
                </c:pt>
                <c:pt idx="1">
                  <c:v>0.96153846153846156</c:v>
                </c:pt>
                <c:pt idx="2">
                  <c:v>3.8461538461538464E-2</c:v>
                </c:pt>
                <c:pt idx="3">
                  <c:v>0.8666666666666667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900-4249-87D1-5440AE6C205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847689904"/>
        <c:axId val="847689576"/>
      </c:barChart>
      <c:catAx>
        <c:axId val="8476899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847689576"/>
        <c:crosses val="autoZero"/>
        <c:auto val="1"/>
        <c:lblAlgn val="ctr"/>
        <c:lblOffset val="100"/>
        <c:noMultiLvlLbl val="0"/>
      </c:catAx>
      <c:valAx>
        <c:axId val="8476895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8476899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'Åk 6'!$M$77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'Åk 6'!$L$78:$L$83</c:f>
              <c:strCache>
                <c:ptCount val="6"/>
                <c:pt idx="0">
                  <c:v>Första önskemål</c:v>
                </c:pt>
                <c:pt idx="1">
                  <c:v>Något av sina önskemål</c:v>
                </c:pt>
                <c:pt idx="2">
                  <c:v>Inget av sina önskemål</c:v>
                </c:pt>
                <c:pt idx="3">
                  <c:v>Ej önskat - anvisad skola</c:v>
                </c:pt>
                <c:pt idx="4">
                  <c:v>Önskat skola</c:v>
                </c:pt>
                <c:pt idx="5">
                  <c:v>Totalt placerade elever</c:v>
                </c:pt>
              </c:strCache>
            </c:strRef>
          </c:cat>
          <c:val>
            <c:numRef>
              <c:f>'Åk 6'!$M$78:$M$83</c:f>
              <c:numCache>
                <c:formatCode>General</c:formatCode>
                <c:ptCount val="6"/>
                <c:pt idx="0">
                  <c:v>57</c:v>
                </c:pt>
                <c:pt idx="1">
                  <c:v>64</c:v>
                </c:pt>
                <c:pt idx="2">
                  <c:v>14</c:v>
                </c:pt>
                <c:pt idx="3">
                  <c:v>9</c:v>
                </c:pt>
                <c:pt idx="4">
                  <c:v>78</c:v>
                </c:pt>
                <c:pt idx="5">
                  <c:v>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7A9-49E6-9FCF-06040EFB4BDD}"/>
            </c:ext>
          </c:extLst>
        </c:ser>
        <c:ser>
          <c:idx val="1"/>
          <c:order val="1"/>
          <c:tx>
            <c:strRef>
              <c:f>'Åk 6'!$N$77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'Åk 6'!$L$78:$L$83</c:f>
              <c:strCache>
                <c:ptCount val="6"/>
                <c:pt idx="0">
                  <c:v>Första önskemål</c:v>
                </c:pt>
                <c:pt idx="1">
                  <c:v>Något av sina önskemål</c:v>
                </c:pt>
                <c:pt idx="2">
                  <c:v>Inget av sina önskemål</c:v>
                </c:pt>
                <c:pt idx="3">
                  <c:v>Ej önskat - anvisad skola</c:v>
                </c:pt>
                <c:pt idx="4">
                  <c:v>Önskat skola</c:v>
                </c:pt>
                <c:pt idx="5">
                  <c:v>Totalt placerade elever</c:v>
                </c:pt>
              </c:strCache>
            </c:strRef>
          </c:cat>
          <c:val>
            <c:numRef>
              <c:f>'Åk 6'!$N$78:$N$83</c:f>
              <c:numCache>
                <c:formatCode>General</c:formatCode>
                <c:ptCount val="6"/>
                <c:pt idx="0">
                  <c:v>64</c:v>
                </c:pt>
                <c:pt idx="1">
                  <c:v>73</c:v>
                </c:pt>
                <c:pt idx="2">
                  <c:v>7</c:v>
                </c:pt>
                <c:pt idx="3">
                  <c:v>3</c:v>
                </c:pt>
                <c:pt idx="4">
                  <c:v>80</c:v>
                </c:pt>
                <c:pt idx="5">
                  <c:v>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7A9-49E6-9FCF-06040EFB4BDD}"/>
            </c:ext>
          </c:extLst>
        </c:ser>
        <c:ser>
          <c:idx val="2"/>
          <c:order val="2"/>
          <c:tx>
            <c:strRef>
              <c:f>'Åk 6'!$O$77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'Åk 6'!$L$78:$L$83</c:f>
              <c:strCache>
                <c:ptCount val="6"/>
                <c:pt idx="0">
                  <c:v>Första önskemål</c:v>
                </c:pt>
                <c:pt idx="1">
                  <c:v>Något av sina önskemål</c:v>
                </c:pt>
                <c:pt idx="2">
                  <c:v>Inget av sina önskemål</c:v>
                </c:pt>
                <c:pt idx="3">
                  <c:v>Ej önskat - anvisad skola</c:v>
                </c:pt>
                <c:pt idx="4">
                  <c:v>Önskat skola</c:v>
                </c:pt>
                <c:pt idx="5">
                  <c:v>Totalt placerade elever</c:v>
                </c:pt>
              </c:strCache>
            </c:strRef>
          </c:cat>
          <c:val>
            <c:numRef>
              <c:f>'Åk 6'!$O$78:$O$83</c:f>
              <c:numCache>
                <c:formatCode>General</c:formatCode>
                <c:ptCount val="6"/>
                <c:pt idx="0">
                  <c:v>56</c:v>
                </c:pt>
                <c:pt idx="1">
                  <c:v>63</c:v>
                </c:pt>
                <c:pt idx="2">
                  <c:v>13</c:v>
                </c:pt>
                <c:pt idx="3">
                  <c:v>3</c:v>
                </c:pt>
                <c:pt idx="4">
                  <c:v>76</c:v>
                </c:pt>
                <c:pt idx="5">
                  <c:v>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7A9-49E6-9FCF-06040EFB4BD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007682008"/>
        <c:axId val="1007682664"/>
      </c:barChart>
      <c:catAx>
        <c:axId val="1007682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1007682664"/>
        <c:crosses val="autoZero"/>
        <c:auto val="1"/>
        <c:lblAlgn val="ctr"/>
        <c:lblOffset val="100"/>
        <c:noMultiLvlLbl val="0"/>
      </c:catAx>
      <c:valAx>
        <c:axId val="10076826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10076820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'Åk 6'!$M$86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'Åk 6'!$L$87:$L$90</c:f>
              <c:strCache>
                <c:ptCount val="4"/>
                <c:pt idx="0">
                  <c:v>Första önskemål</c:v>
                </c:pt>
                <c:pt idx="1">
                  <c:v>Något av sina önskemål</c:v>
                </c:pt>
                <c:pt idx="2">
                  <c:v>Inget av sina önskemål</c:v>
                </c:pt>
                <c:pt idx="3">
                  <c:v>Önskat skola</c:v>
                </c:pt>
              </c:strCache>
            </c:strRef>
          </c:cat>
          <c:val>
            <c:numRef>
              <c:f>'Åk 6'!$M$87:$M$90</c:f>
              <c:numCache>
                <c:formatCode>0%</c:formatCode>
                <c:ptCount val="4"/>
                <c:pt idx="0">
                  <c:v>0.73076923076923073</c:v>
                </c:pt>
                <c:pt idx="1">
                  <c:v>0.82051282051282048</c:v>
                </c:pt>
                <c:pt idx="2">
                  <c:v>0.17948717948717949</c:v>
                </c:pt>
                <c:pt idx="3">
                  <c:v>0.89655172413793105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9A7-433C-BD1B-5276951D09D0}"/>
            </c:ext>
          </c:extLst>
        </c:ser>
        <c:ser>
          <c:idx val="1"/>
          <c:order val="1"/>
          <c:tx>
            <c:strRef>
              <c:f>'Åk 6'!$N$86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'Åk 6'!$L$87:$L$90</c:f>
              <c:strCache>
                <c:ptCount val="4"/>
                <c:pt idx="0">
                  <c:v>Första önskemål</c:v>
                </c:pt>
                <c:pt idx="1">
                  <c:v>Något av sina önskemål</c:v>
                </c:pt>
                <c:pt idx="2">
                  <c:v>Inget av sina önskemål</c:v>
                </c:pt>
                <c:pt idx="3">
                  <c:v>Önskat skola</c:v>
                </c:pt>
              </c:strCache>
            </c:strRef>
          </c:cat>
          <c:val>
            <c:numRef>
              <c:f>'Åk 6'!$N$87:$N$90</c:f>
              <c:numCache>
                <c:formatCode>0%</c:formatCode>
                <c:ptCount val="4"/>
                <c:pt idx="0">
                  <c:v>0.8</c:v>
                </c:pt>
                <c:pt idx="1">
                  <c:v>0.91249999999999998</c:v>
                </c:pt>
                <c:pt idx="2">
                  <c:v>8.7499999999999994E-2</c:v>
                </c:pt>
                <c:pt idx="3">
                  <c:v>0.96385542168674698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9A7-433C-BD1B-5276951D09D0}"/>
            </c:ext>
          </c:extLst>
        </c:ser>
        <c:ser>
          <c:idx val="2"/>
          <c:order val="2"/>
          <c:tx>
            <c:strRef>
              <c:f>'Åk 6'!$O$86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'Åk 6'!$L$87:$L$90</c:f>
              <c:strCache>
                <c:ptCount val="4"/>
                <c:pt idx="0">
                  <c:v>Första önskemål</c:v>
                </c:pt>
                <c:pt idx="1">
                  <c:v>Något av sina önskemål</c:v>
                </c:pt>
                <c:pt idx="2">
                  <c:v>Inget av sina önskemål</c:v>
                </c:pt>
                <c:pt idx="3">
                  <c:v>Önskat skola</c:v>
                </c:pt>
              </c:strCache>
            </c:strRef>
          </c:cat>
          <c:val>
            <c:numRef>
              <c:f>'Åk 6'!$O$87:$O$90</c:f>
              <c:numCache>
                <c:formatCode>0%</c:formatCode>
                <c:ptCount val="4"/>
                <c:pt idx="0">
                  <c:v>0.73684210526315785</c:v>
                </c:pt>
                <c:pt idx="1">
                  <c:v>0.82894736842105265</c:v>
                </c:pt>
                <c:pt idx="2">
                  <c:v>0.17105263157894737</c:v>
                </c:pt>
                <c:pt idx="3">
                  <c:v>0.96202531645569622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9A7-433C-BD1B-5276951D09D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760024608"/>
        <c:axId val="760026904"/>
      </c:barChart>
      <c:catAx>
        <c:axId val="7600246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760026904"/>
        <c:crosses val="autoZero"/>
        <c:auto val="1"/>
        <c:lblAlgn val="ctr"/>
        <c:lblOffset val="100"/>
        <c:noMultiLvlLbl val="0"/>
      </c:catAx>
      <c:valAx>
        <c:axId val="7600269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7600246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'Åk 6'!$M$93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'Åk 6'!$L$94:$L$99</c:f>
              <c:strCache>
                <c:ptCount val="6"/>
                <c:pt idx="0">
                  <c:v>Första önskemål</c:v>
                </c:pt>
                <c:pt idx="1">
                  <c:v>Något av sina önskemål</c:v>
                </c:pt>
                <c:pt idx="2">
                  <c:v>Inget av sina önskemål</c:v>
                </c:pt>
                <c:pt idx="3">
                  <c:v>Ej önskat - anvisad skola</c:v>
                </c:pt>
                <c:pt idx="4">
                  <c:v>Önskat skola</c:v>
                </c:pt>
                <c:pt idx="5">
                  <c:v>Totalt placerade elever</c:v>
                </c:pt>
              </c:strCache>
            </c:strRef>
          </c:cat>
          <c:val>
            <c:numRef>
              <c:f>'Åk 6'!$M$94:$M$99</c:f>
              <c:numCache>
                <c:formatCode>General</c:formatCode>
                <c:ptCount val="6"/>
                <c:pt idx="0">
                  <c:v>52</c:v>
                </c:pt>
                <c:pt idx="1">
                  <c:v>53</c:v>
                </c:pt>
                <c:pt idx="2">
                  <c:v>2</c:v>
                </c:pt>
                <c:pt idx="3">
                  <c:v>0</c:v>
                </c:pt>
                <c:pt idx="4">
                  <c:v>55</c:v>
                </c:pt>
                <c:pt idx="5">
                  <c:v>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1C2-42E1-B2CA-FA4F03F82237}"/>
            </c:ext>
          </c:extLst>
        </c:ser>
        <c:ser>
          <c:idx val="1"/>
          <c:order val="1"/>
          <c:tx>
            <c:strRef>
              <c:f>'Åk 6'!$N$93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'Åk 6'!$L$94:$L$99</c:f>
              <c:strCache>
                <c:ptCount val="6"/>
                <c:pt idx="0">
                  <c:v>Första önskemål</c:v>
                </c:pt>
                <c:pt idx="1">
                  <c:v>Något av sina önskemål</c:v>
                </c:pt>
                <c:pt idx="2">
                  <c:v>Inget av sina önskemål</c:v>
                </c:pt>
                <c:pt idx="3">
                  <c:v>Ej önskat - anvisad skola</c:v>
                </c:pt>
                <c:pt idx="4">
                  <c:v>Önskat skola</c:v>
                </c:pt>
                <c:pt idx="5">
                  <c:v>Totalt placerade elever</c:v>
                </c:pt>
              </c:strCache>
            </c:strRef>
          </c:cat>
          <c:val>
            <c:numRef>
              <c:f>'Åk 6'!$N$94:$N$99</c:f>
              <c:numCache>
                <c:formatCode>General</c:formatCode>
                <c:ptCount val="6"/>
                <c:pt idx="0">
                  <c:v>3</c:v>
                </c:pt>
                <c:pt idx="1">
                  <c:v>3</c:v>
                </c:pt>
                <c:pt idx="2">
                  <c:v>0</c:v>
                </c:pt>
                <c:pt idx="3">
                  <c:v>1</c:v>
                </c:pt>
                <c:pt idx="4">
                  <c:v>3</c:v>
                </c:pt>
                <c:pt idx="5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1C2-42E1-B2CA-FA4F03F82237}"/>
            </c:ext>
          </c:extLst>
        </c:ser>
        <c:ser>
          <c:idx val="2"/>
          <c:order val="2"/>
          <c:tx>
            <c:strRef>
              <c:f>'Åk 6'!$O$93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'Åk 6'!$L$94:$L$99</c:f>
              <c:strCache>
                <c:ptCount val="6"/>
                <c:pt idx="0">
                  <c:v>Första önskemål</c:v>
                </c:pt>
                <c:pt idx="1">
                  <c:v>Något av sina önskemål</c:v>
                </c:pt>
                <c:pt idx="2">
                  <c:v>Inget av sina önskemål</c:v>
                </c:pt>
                <c:pt idx="3">
                  <c:v>Ej önskat - anvisad skola</c:v>
                </c:pt>
                <c:pt idx="4">
                  <c:v>Önskat skola</c:v>
                </c:pt>
                <c:pt idx="5">
                  <c:v>Totalt placerade elever</c:v>
                </c:pt>
              </c:strCache>
            </c:strRef>
          </c:cat>
          <c:val>
            <c:numRef>
              <c:f>'Åk 6'!$O$94:$O$99</c:f>
              <c:numCache>
                <c:formatCode>General</c:formatCode>
                <c:ptCount val="6"/>
                <c:pt idx="0">
                  <c:v>3</c:v>
                </c:pt>
                <c:pt idx="1">
                  <c:v>3</c:v>
                </c:pt>
                <c:pt idx="2">
                  <c:v>0</c:v>
                </c:pt>
                <c:pt idx="3">
                  <c:v>0</c:v>
                </c:pt>
                <c:pt idx="4">
                  <c:v>3</c:v>
                </c:pt>
                <c:pt idx="5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1C2-42E1-B2CA-FA4F03F8223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926829912"/>
        <c:axId val="926835816"/>
      </c:barChart>
      <c:catAx>
        <c:axId val="9268299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926835816"/>
        <c:crosses val="autoZero"/>
        <c:auto val="1"/>
        <c:lblAlgn val="ctr"/>
        <c:lblOffset val="100"/>
        <c:noMultiLvlLbl val="0"/>
      </c:catAx>
      <c:valAx>
        <c:axId val="9268358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9268299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'Åk 6'!$M$102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'Åk 6'!$L$103:$L$106</c:f>
              <c:strCache>
                <c:ptCount val="4"/>
                <c:pt idx="0">
                  <c:v>Första önskemål</c:v>
                </c:pt>
                <c:pt idx="1">
                  <c:v>Något av sina önskemål</c:v>
                </c:pt>
                <c:pt idx="2">
                  <c:v>Inget av sina önskemål</c:v>
                </c:pt>
                <c:pt idx="3">
                  <c:v>Önskat skola</c:v>
                </c:pt>
              </c:strCache>
            </c:strRef>
          </c:cat>
          <c:val>
            <c:numRef>
              <c:f>'Åk 6'!$M$103:$M$106</c:f>
              <c:numCache>
                <c:formatCode>0%</c:formatCode>
                <c:ptCount val="4"/>
                <c:pt idx="0">
                  <c:v>0.94545454545454544</c:v>
                </c:pt>
                <c:pt idx="1">
                  <c:v>0.96363636363636362</c:v>
                </c:pt>
                <c:pt idx="2">
                  <c:v>3.6363636363636362E-2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B4E-42F0-B416-C3D089FE6ABA}"/>
            </c:ext>
          </c:extLst>
        </c:ser>
        <c:ser>
          <c:idx val="1"/>
          <c:order val="1"/>
          <c:tx>
            <c:strRef>
              <c:f>'Åk 6'!$N$102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'Åk 6'!$L$103:$L$106</c:f>
              <c:strCache>
                <c:ptCount val="4"/>
                <c:pt idx="0">
                  <c:v>Första önskemål</c:v>
                </c:pt>
                <c:pt idx="1">
                  <c:v>Något av sina önskemål</c:v>
                </c:pt>
                <c:pt idx="2">
                  <c:v>Inget av sina önskemål</c:v>
                </c:pt>
                <c:pt idx="3">
                  <c:v>Önskat skola</c:v>
                </c:pt>
              </c:strCache>
            </c:strRef>
          </c:cat>
          <c:val>
            <c:numRef>
              <c:f>'Åk 6'!$N$103:$N$106</c:f>
              <c:numCache>
                <c:formatCode>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0</c:v>
                </c:pt>
                <c:pt idx="3">
                  <c:v>0.75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B4E-42F0-B416-C3D089FE6ABA}"/>
            </c:ext>
          </c:extLst>
        </c:ser>
        <c:ser>
          <c:idx val="2"/>
          <c:order val="2"/>
          <c:tx>
            <c:strRef>
              <c:f>'Åk 6'!$O$102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'Åk 6'!$L$103:$L$106</c:f>
              <c:strCache>
                <c:ptCount val="4"/>
                <c:pt idx="0">
                  <c:v>Första önskemål</c:v>
                </c:pt>
                <c:pt idx="1">
                  <c:v>Något av sina önskemål</c:v>
                </c:pt>
                <c:pt idx="2">
                  <c:v>Inget av sina önskemål</c:v>
                </c:pt>
                <c:pt idx="3">
                  <c:v>Önskat skola</c:v>
                </c:pt>
              </c:strCache>
            </c:strRef>
          </c:cat>
          <c:val>
            <c:numRef>
              <c:f>'Åk 6'!$O$103:$O$106</c:f>
              <c:numCache>
                <c:formatCode>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0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B4E-42F0-B416-C3D089FE6AB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874737336"/>
        <c:axId val="874737664"/>
      </c:barChart>
      <c:catAx>
        <c:axId val="8747373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874737664"/>
        <c:crosses val="autoZero"/>
        <c:auto val="1"/>
        <c:lblAlgn val="ctr"/>
        <c:lblOffset val="100"/>
        <c:noMultiLvlLbl val="0"/>
      </c:catAx>
      <c:valAx>
        <c:axId val="8747376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8747373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'Åk 6'!$M$109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'Åk 6'!$L$110:$L$115</c:f>
              <c:strCache>
                <c:ptCount val="6"/>
                <c:pt idx="0">
                  <c:v>Första önskemål</c:v>
                </c:pt>
                <c:pt idx="1">
                  <c:v>Något av sina önskemål</c:v>
                </c:pt>
                <c:pt idx="2">
                  <c:v>Inget av sina önskemål</c:v>
                </c:pt>
                <c:pt idx="3">
                  <c:v>Ej önskat - anvisad skola</c:v>
                </c:pt>
                <c:pt idx="4">
                  <c:v>Önskat skola</c:v>
                </c:pt>
                <c:pt idx="5">
                  <c:v>Totalt placerade elever</c:v>
                </c:pt>
              </c:strCache>
            </c:strRef>
          </c:cat>
          <c:val>
            <c:numRef>
              <c:f>'Åk 6'!$M$110:$M$115</c:f>
              <c:numCache>
                <c:formatCode>General</c:formatCode>
                <c:ptCount val="6"/>
                <c:pt idx="0">
                  <c:v>14</c:v>
                </c:pt>
                <c:pt idx="1">
                  <c:v>14</c:v>
                </c:pt>
                <c:pt idx="2">
                  <c:v>3</c:v>
                </c:pt>
                <c:pt idx="3">
                  <c:v>6</c:v>
                </c:pt>
                <c:pt idx="4">
                  <c:v>17</c:v>
                </c:pt>
                <c:pt idx="5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87A-45E8-BBD2-3C8E320C5D9D}"/>
            </c:ext>
          </c:extLst>
        </c:ser>
        <c:ser>
          <c:idx val="1"/>
          <c:order val="1"/>
          <c:tx>
            <c:strRef>
              <c:f>'Åk 6'!$N$109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'Åk 6'!$L$110:$L$115</c:f>
              <c:strCache>
                <c:ptCount val="6"/>
                <c:pt idx="0">
                  <c:v>Första önskemål</c:v>
                </c:pt>
                <c:pt idx="1">
                  <c:v>Något av sina önskemål</c:v>
                </c:pt>
                <c:pt idx="2">
                  <c:v>Inget av sina önskemål</c:v>
                </c:pt>
                <c:pt idx="3">
                  <c:v>Ej önskat - anvisad skola</c:v>
                </c:pt>
                <c:pt idx="4">
                  <c:v>Önskat skola</c:v>
                </c:pt>
                <c:pt idx="5">
                  <c:v>Totalt placerade elever</c:v>
                </c:pt>
              </c:strCache>
            </c:strRef>
          </c:cat>
          <c:val>
            <c:numRef>
              <c:f>'Åk 6'!$N$110:$N$115</c:f>
              <c:numCache>
                <c:formatCode>General</c:formatCode>
                <c:ptCount val="6"/>
                <c:pt idx="0">
                  <c:v>9</c:v>
                </c:pt>
                <c:pt idx="1">
                  <c:v>12</c:v>
                </c:pt>
                <c:pt idx="2">
                  <c:v>0</c:v>
                </c:pt>
                <c:pt idx="3">
                  <c:v>2</c:v>
                </c:pt>
                <c:pt idx="4">
                  <c:v>12</c:v>
                </c:pt>
                <c:pt idx="5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87A-45E8-BBD2-3C8E320C5D9D}"/>
            </c:ext>
          </c:extLst>
        </c:ser>
        <c:ser>
          <c:idx val="2"/>
          <c:order val="2"/>
          <c:tx>
            <c:strRef>
              <c:f>'Åk 6'!$O$109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'Åk 6'!$L$110:$L$115</c:f>
              <c:strCache>
                <c:ptCount val="6"/>
                <c:pt idx="0">
                  <c:v>Första önskemål</c:v>
                </c:pt>
                <c:pt idx="1">
                  <c:v>Något av sina önskemål</c:v>
                </c:pt>
                <c:pt idx="2">
                  <c:v>Inget av sina önskemål</c:v>
                </c:pt>
                <c:pt idx="3">
                  <c:v>Ej önskat - anvisad skola</c:v>
                </c:pt>
                <c:pt idx="4">
                  <c:v>Önskat skola</c:v>
                </c:pt>
                <c:pt idx="5">
                  <c:v>Totalt placerade elever</c:v>
                </c:pt>
              </c:strCache>
            </c:strRef>
          </c:cat>
          <c:val>
            <c:numRef>
              <c:f>'Åk 6'!$O$110:$O$115</c:f>
              <c:numCache>
                <c:formatCode>General</c:formatCode>
                <c:ptCount val="6"/>
                <c:pt idx="0">
                  <c:v>12</c:v>
                </c:pt>
                <c:pt idx="1">
                  <c:v>12</c:v>
                </c:pt>
                <c:pt idx="2">
                  <c:v>0</c:v>
                </c:pt>
                <c:pt idx="3">
                  <c:v>3</c:v>
                </c:pt>
                <c:pt idx="4">
                  <c:v>12</c:v>
                </c:pt>
                <c:pt idx="5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87A-45E8-BBD2-3C8E320C5D9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705383584"/>
        <c:axId val="705376368"/>
      </c:barChart>
      <c:catAx>
        <c:axId val="7053835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705376368"/>
        <c:crosses val="autoZero"/>
        <c:auto val="1"/>
        <c:lblAlgn val="ctr"/>
        <c:lblOffset val="100"/>
        <c:noMultiLvlLbl val="0"/>
      </c:catAx>
      <c:valAx>
        <c:axId val="7053763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7053835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'Åk 6'!$M$118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'Åk 6'!$L$119:$L$122</c:f>
              <c:strCache>
                <c:ptCount val="4"/>
                <c:pt idx="0">
                  <c:v>Första önskemål</c:v>
                </c:pt>
                <c:pt idx="1">
                  <c:v>Något av sina önskemål</c:v>
                </c:pt>
                <c:pt idx="2">
                  <c:v>Inget av sina önskemål</c:v>
                </c:pt>
                <c:pt idx="3">
                  <c:v>Önskat skola</c:v>
                </c:pt>
              </c:strCache>
            </c:strRef>
          </c:cat>
          <c:val>
            <c:numRef>
              <c:f>'Åk 6'!$M$119:$M$122</c:f>
              <c:numCache>
                <c:formatCode>0%</c:formatCode>
                <c:ptCount val="4"/>
                <c:pt idx="0">
                  <c:v>0.82352941176470584</c:v>
                </c:pt>
                <c:pt idx="1">
                  <c:v>0.82352941176470584</c:v>
                </c:pt>
                <c:pt idx="2">
                  <c:v>0.17647058823529413</c:v>
                </c:pt>
                <c:pt idx="3">
                  <c:v>0.73913043478260865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956-4FD5-8B1E-BE70EB1A5E0B}"/>
            </c:ext>
          </c:extLst>
        </c:ser>
        <c:ser>
          <c:idx val="1"/>
          <c:order val="1"/>
          <c:tx>
            <c:strRef>
              <c:f>'Åk 6'!$N$118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'Åk 6'!$L$119:$L$122</c:f>
              <c:strCache>
                <c:ptCount val="4"/>
                <c:pt idx="0">
                  <c:v>Första önskemål</c:v>
                </c:pt>
                <c:pt idx="1">
                  <c:v>Något av sina önskemål</c:v>
                </c:pt>
                <c:pt idx="2">
                  <c:v>Inget av sina önskemål</c:v>
                </c:pt>
                <c:pt idx="3">
                  <c:v>Önskat skola</c:v>
                </c:pt>
              </c:strCache>
            </c:strRef>
          </c:cat>
          <c:val>
            <c:numRef>
              <c:f>'Åk 6'!$N$119:$N$122</c:f>
              <c:numCache>
                <c:formatCode>0%</c:formatCode>
                <c:ptCount val="4"/>
                <c:pt idx="0">
                  <c:v>0.75</c:v>
                </c:pt>
                <c:pt idx="1">
                  <c:v>1</c:v>
                </c:pt>
                <c:pt idx="2">
                  <c:v>0</c:v>
                </c:pt>
                <c:pt idx="3">
                  <c:v>0.8571428571428571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956-4FD5-8B1E-BE70EB1A5E0B}"/>
            </c:ext>
          </c:extLst>
        </c:ser>
        <c:ser>
          <c:idx val="2"/>
          <c:order val="2"/>
          <c:tx>
            <c:strRef>
              <c:f>'Åk 6'!$O$118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'Åk 6'!$L$119:$L$122</c:f>
              <c:strCache>
                <c:ptCount val="4"/>
                <c:pt idx="0">
                  <c:v>Första önskemål</c:v>
                </c:pt>
                <c:pt idx="1">
                  <c:v>Något av sina önskemål</c:v>
                </c:pt>
                <c:pt idx="2">
                  <c:v>Inget av sina önskemål</c:v>
                </c:pt>
                <c:pt idx="3">
                  <c:v>Önskat skola</c:v>
                </c:pt>
              </c:strCache>
            </c:strRef>
          </c:cat>
          <c:val>
            <c:numRef>
              <c:f>'Åk 6'!$O$119:$O$122</c:f>
              <c:numCache>
                <c:formatCode>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0</c:v>
                </c:pt>
                <c:pt idx="3">
                  <c:v>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956-4FD5-8B1E-BE70EB1A5E0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031538856"/>
        <c:axId val="2031542792"/>
      </c:barChart>
      <c:catAx>
        <c:axId val="2031538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2031542792"/>
        <c:crosses val="autoZero"/>
        <c:auto val="1"/>
        <c:lblAlgn val="ctr"/>
        <c:lblOffset val="100"/>
        <c:noMultiLvlLbl val="0"/>
      </c:catAx>
      <c:valAx>
        <c:axId val="20315427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20315388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'Åk 6'!$M$12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'Åk 6'!$L$13:$L$16</c:f>
              <c:strCache>
                <c:ptCount val="4"/>
                <c:pt idx="0">
                  <c:v>Första önskemål</c:v>
                </c:pt>
                <c:pt idx="1">
                  <c:v>Något av sina önskemål</c:v>
                </c:pt>
                <c:pt idx="2">
                  <c:v>Inget av sina önskemål</c:v>
                </c:pt>
                <c:pt idx="3">
                  <c:v>Önskat skola</c:v>
                </c:pt>
              </c:strCache>
            </c:strRef>
          </c:cat>
          <c:val>
            <c:numRef>
              <c:f>'Åk 6'!$M$13:$M$16</c:f>
              <c:numCache>
                <c:formatCode>0%</c:formatCode>
                <c:ptCount val="4"/>
                <c:pt idx="0">
                  <c:v>0.85253456221198154</c:v>
                </c:pt>
                <c:pt idx="1">
                  <c:v>0.89400921658986177</c:v>
                </c:pt>
                <c:pt idx="2">
                  <c:v>0.10599078341013825</c:v>
                </c:pt>
                <c:pt idx="3">
                  <c:v>0.80669144981412644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695-47AF-90DE-E102D8A1D39C}"/>
            </c:ext>
          </c:extLst>
        </c:ser>
        <c:ser>
          <c:idx val="1"/>
          <c:order val="1"/>
          <c:tx>
            <c:strRef>
              <c:f>'Åk 6'!$N$12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'Åk 6'!$L$13:$L$16</c:f>
              <c:strCache>
                <c:ptCount val="4"/>
                <c:pt idx="0">
                  <c:v>Första önskemål</c:v>
                </c:pt>
                <c:pt idx="1">
                  <c:v>Något av sina önskemål</c:v>
                </c:pt>
                <c:pt idx="2">
                  <c:v>Inget av sina önskemål</c:v>
                </c:pt>
                <c:pt idx="3">
                  <c:v>Önskat skola</c:v>
                </c:pt>
              </c:strCache>
            </c:strRef>
          </c:cat>
          <c:val>
            <c:numRef>
              <c:f>'Åk 6'!$N$13:$N$16</c:f>
              <c:numCache>
                <c:formatCode>0%</c:formatCode>
                <c:ptCount val="4"/>
                <c:pt idx="0">
                  <c:v>0.82442748091603058</c:v>
                </c:pt>
                <c:pt idx="1">
                  <c:v>0.93893129770992367</c:v>
                </c:pt>
                <c:pt idx="2">
                  <c:v>6.1068702290076333E-2</c:v>
                </c:pt>
                <c:pt idx="3">
                  <c:v>0.92253521126760563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695-47AF-90DE-E102D8A1D39C}"/>
            </c:ext>
          </c:extLst>
        </c:ser>
        <c:ser>
          <c:idx val="2"/>
          <c:order val="2"/>
          <c:tx>
            <c:strRef>
              <c:f>'Åk 6'!$O$12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'Åk 6'!$L$13:$L$16</c:f>
              <c:strCache>
                <c:ptCount val="4"/>
                <c:pt idx="0">
                  <c:v>Första önskemål</c:v>
                </c:pt>
                <c:pt idx="1">
                  <c:v>Något av sina önskemål</c:v>
                </c:pt>
                <c:pt idx="2">
                  <c:v>Inget av sina önskemål</c:v>
                </c:pt>
                <c:pt idx="3">
                  <c:v>Önskat skola</c:v>
                </c:pt>
              </c:strCache>
            </c:strRef>
          </c:cat>
          <c:val>
            <c:numRef>
              <c:f>'Åk 6'!$O$13:$O$16</c:f>
              <c:numCache>
                <c:formatCode>0%</c:formatCode>
                <c:ptCount val="4"/>
                <c:pt idx="0">
                  <c:v>0.81196581196581197</c:v>
                </c:pt>
                <c:pt idx="1">
                  <c:v>0.88034188034188032</c:v>
                </c:pt>
                <c:pt idx="2">
                  <c:v>0.11965811965811966</c:v>
                </c:pt>
                <c:pt idx="3">
                  <c:v>0.92125984251968507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695-47AF-90DE-E102D8A1D39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806166344"/>
        <c:axId val="806169624"/>
      </c:barChart>
      <c:catAx>
        <c:axId val="8061663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806169624"/>
        <c:crosses val="autoZero"/>
        <c:auto val="1"/>
        <c:lblAlgn val="ctr"/>
        <c:lblOffset val="100"/>
        <c:noMultiLvlLbl val="0"/>
      </c:catAx>
      <c:valAx>
        <c:axId val="8061696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8061663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'Åk 6'!$M$19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'Åk 6'!$L$20:$L$23</c:f>
              <c:strCache>
                <c:ptCount val="4"/>
                <c:pt idx="0">
                  <c:v>SO 1 Nordost</c:v>
                </c:pt>
                <c:pt idx="1">
                  <c:v>SO 2 Centrum</c:v>
                </c:pt>
                <c:pt idx="2">
                  <c:v>SO 3 Sydväst</c:v>
                </c:pt>
                <c:pt idx="3">
                  <c:v>SO 4 Hisingen</c:v>
                </c:pt>
              </c:strCache>
            </c:strRef>
          </c:cat>
          <c:val>
            <c:numRef>
              <c:f>'Åk 6'!$M$20:$M$23</c:f>
              <c:numCache>
                <c:formatCode>General</c:formatCode>
                <c:ptCount val="4"/>
                <c:pt idx="0">
                  <c:v>62</c:v>
                </c:pt>
                <c:pt idx="1">
                  <c:v>57</c:v>
                </c:pt>
                <c:pt idx="2">
                  <c:v>52</c:v>
                </c:pt>
                <c:pt idx="3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65D-427F-A5AC-32E3DFC9095E}"/>
            </c:ext>
          </c:extLst>
        </c:ser>
        <c:ser>
          <c:idx val="1"/>
          <c:order val="1"/>
          <c:tx>
            <c:strRef>
              <c:f>'Åk 6'!$N$19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'Åk 6'!$L$20:$L$23</c:f>
              <c:strCache>
                <c:ptCount val="4"/>
                <c:pt idx="0">
                  <c:v>SO 1 Nordost</c:v>
                </c:pt>
                <c:pt idx="1">
                  <c:v>SO 2 Centrum</c:v>
                </c:pt>
                <c:pt idx="2">
                  <c:v>SO 3 Sydväst</c:v>
                </c:pt>
                <c:pt idx="3">
                  <c:v>SO 4 Hisingen</c:v>
                </c:pt>
              </c:strCache>
            </c:strRef>
          </c:cat>
          <c:val>
            <c:numRef>
              <c:f>'Åk 6'!$N$20:$N$23</c:f>
              <c:numCache>
                <c:formatCode>General</c:formatCode>
                <c:ptCount val="4"/>
                <c:pt idx="0">
                  <c:v>32</c:v>
                </c:pt>
                <c:pt idx="1">
                  <c:v>64</c:v>
                </c:pt>
                <c:pt idx="2">
                  <c:v>3</c:v>
                </c:pt>
                <c:pt idx="3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65D-427F-A5AC-32E3DFC9095E}"/>
            </c:ext>
          </c:extLst>
        </c:ser>
        <c:ser>
          <c:idx val="2"/>
          <c:order val="2"/>
          <c:tx>
            <c:strRef>
              <c:f>'Åk 6'!$O$19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'Åk 6'!$L$20:$L$23</c:f>
              <c:strCache>
                <c:ptCount val="4"/>
                <c:pt idx="0">
                  <c:v>SO 1 Nordost</c:v>
                </c:pt>
                <c:pt idx="1">
                  <c:v>SO 2 Centrum</c:v>
                </c:pt>
                <c:pt idx="2">
                  <c:v>SO 3 Sydväst</c:v>
                </c:pt>
                <c:pt idx="3">
                  <c:v>SO 4 Hisingen</c:v>
                </c:pt>
              </c:strCache>
            </c:strRef>
          </c:cat>
          <c:val>
            <c:numRef>
              <c:f>'Åk 6'!$O$20:$O$23</c:f>
              <c:numCache>
                <c:formatCode>General</c:formatCode>
                <c:ptCount val="4"/>
                <c:pt idx="0">
                  <c:v>24</c:v>
                </c:pt>
                <c:pt idx="1">
                  <c:v>56</c:v>
                </c:pt>
                <c:pt idx="2">
                  <c:v>3</c:v>
                </c:pt>
                <c:pt idx="3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65D-427F-A5AC-32E3DFC9095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877454648"/>
        <c:axId val="877452680"/>
      </c:barChart>
      <c:catAx>
        <c:axId val="8774546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877452680"/>
        <c:crosses val="autoZero"/>
        <c:auto val="1"/>
        <c:lblAlgn val="ctr"/>
        <c:lblOffset val="100"/>
        <c:noMultiLvlLbl val="0"/>
      </c:catAx>
      <c:valAx>
        <c:axId val="8774526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8774546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'Åk 6'!$M$26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'Åk 6'!$L$27:$L$30</c:f>
              <c:strCache>
                <c:ptCount val="4"/>
                <c:pt idx="0">
                  <c:v>SO 1 Nordost</c:v>
                </c:pt>
                <c:pt idx="1">
                  <c:v>SO 2 Centrum</c:v>
                </c:pt>
                <c:pt idx="2">
                  <c:v>SO 3 Sydväst</c:v>
                </c:pt>
                <c:pt idx="3">
                  <c:v>SO 4 Hisingen</c:v>
                </c:pt>
              </c:strCache>
            </c:strRef>
          </c:cat>
          <c:val>
            <c:numRef>
              <c:f>'Åk 6'!$M$27:$M$30</c:f>
              <c:numCache>
                <c:formatCode>0%</c:formatCode>
                <c:ptCount val="4"/>
                <c:pt idx="0">
                  <c:v>0.92537313432835822</c:v>
                </c:pt>
                <c:pt idx="1">
                  <c:v>0.73076923076923073</c:v>
                </c:pt>
                <c:pt idx="2">
                  <c:v>0.94545454545454544</c:v>
                </c:pt>
                <c:pt idx="3">
                  <c:v>0.82352941176470584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659-4D6B-B691-DC2B0AE0A7A6}"/>
            </c:ext>
          </c:extLst>
        </c:ser>
        <c:ser>
          <c:idx val="1"/>
          <c:order val="1"/>
          <c:tx>
            <c:strRef>
              <c:f>'Åk 6'!$N$26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'Åk 6'!$L$27:$L$30</c:f>
              <c:strCache>
                <c:ptCount val="4"/>
                <c:pt idx="0">
                  <c:v>SO 1 Nordost</c:v>
                </c:pt>
                <c:pt idx="1">
                  <c:v>SO 2 Centrum</c:v>
                </c:pt>
                <c:pt idx="2">
                  <c:v>SO 3 Sydväst</c:v>
                </c:pt>
                <c:pt idx="3">
                  <c:v>SO 4 Hisingen</c:v>
                </c:pt>
              </c:strCache>
            </c:strRef>
          </c:cat>
          <c:val>
            <c:numRef>
              <c:f>'Åk 6'!$N$27:$N$30</c:f>
              <c:numCache>
                <c:formatCode>0%</c:formatCode>
                <c:ptCount val="4"/>
                <c:pt idx="0">
                  <c:v>0.88888888888888884</c:v>
                </c:pt>
                <c:pt idx="1">
                  <c:v>0.8</c:v>
                </c:pt>
                <c:pt idx="2">
                  <c:v>1</c:v>
                </c:pt>
                <c:pt idx="3">
                  <c:v>0.75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659-4D6B-B691-DC2B0AE0A7A6}"/>
            </c:ext>
          </c:extLst>
        </c:ser>
        <c:ser>
          <c:idx val="2"/>
          <c:order val="2"/>
          <c:tx>
            <c:strRef>
              <c:f>'Åk 6'!$O$26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'Åk 6'!$L$27:$L$30</c:f>
              <c:strCache>
                <c:ptCount val="4"/>
                <c:pt idx="0">
                  <c:v>SO 1 Nordost</c:v>
                </c:pt>
                <c:pt idx="1">
                  <c:v>SO 2 Centrum</c:v>
                </c:pt>
                <c:pt idx="2">
                  <c:v>SO 3 Sydväst</c:v>
                </c:pt>
                <c:pt idx="3">
                  <c:v>SO 4 Hisingen</c:v>
                </c:pt>
              </c:strCache>
            </c:strRef>
          </c:cat>
          <c:val>
            <c:numRef>
              <c:f>'Åk 6'!$O$27:$O$30</c:f>
              <c:numCache>
                <c:formatCode>0%</c:formatCode>
                <c:ptCount val="4"/>
                <c:pt idx="0">
                  <c:v>0.92307692307692313</c:v>
                </c:pt>
                <c:pt idx="1">
                  <c:v>0.73684210526315785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659-4D6B-B691-DC2B0AE0A7A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877448416"/>
        <c:axId val="877447432"/>
      </c:barChart>
      <c:catAx>
        <c:axId val="8774484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877447432"/>
        <c:crosses val="autoZero"/>
        <c:auto val="1"/>
        <c:lblAlgn val="ctr"/>
        <c:lblOffset val="100"/>
        <c:noMultiLvlLbl val="0"/>
      </c:catAx>
      <c:valAx>
        <c:axId val="8774474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8774484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'Åk 6'!$M$33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'Åk 6'!$L$34:$L$37</c:f>
              <c:strCache>
                <c:ptCount val="4"/>
                <c:pt idx="0">
                  <c:v>SO 1 Nordost</c:v>
                </c:pt>
                <c:pt idx="1">
                  <c:v>SO 2 Centrum</c:v>
                </c:pt>
                <c:pt idx="2">
                  <c:v>SO 3 Sydväst</c:v>
                </c:pt>
                <c:pt idx="3">
                  <c:v>SO 4 Hisingen</c:v>
                </c:pt>
              </c:strCache>
            </c:strRef>
          </c:cat>
          <c:val>
            <c:numRef>
              <c:f>'Åk 6'!$M$34:$M$37</c:f>
              <c:numCache>
                <c:formatCode>General</c:formatCode>
                <c:ptCount val="4"/>
                <c:pt idx="0">
                  <c:v>63</c:v>
                </c:pt>
                <c:pt idx="1">
                  <c:v>64</c:v>
                </c:pt>
                <c:pt idx="2">
                  <c:v>53</c:v>
                </c:pt>
                <c:pt idx="3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DBD-40C2-8FFA-A207765BAD8C}"/>
            </c:ext>
          </c:extLst>
        </c:ser>
        <c:ser>
          <c:idx val="1"/>
          <c:order val="1"/>
          <c:tx>
            <c:strRef>
              <c:f>'Åk 6'!$N$33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'Åk 6'!$L$34:$L$37</c:f>
              <c:strCache>
                <c:ptCount val="4"/>
                <c:pt idx="0">
                  <c:v>SO 1 Nordost</c:v>
                </c:pt>
                <c:pt idx="1">
                  <c:v>SO 2 Centrum</c:v>
                </c:pt>
                <c:pt idx="2">
                  <c:v>SO 3 Sydväst</c:v>
                </c:pt>
                <c:pt idx="3">
                  <c:v>SO 4 Hisingen</c:v>
                </c:pt>
              </c:strCache>
            </c:strRef>
          </c:cat>
          <c:val>
            <c:numRef>
              <c:f>'Åk 6'!$N$34:$N$37</c:f>
              <c:numCache>
                <c:formatCode>General</c:formatCode>
                <c:ptCount val="4"/>
                <c:pt idx="0">
                  <c:v>35</c:v>
                </c:pt>
                <c:pt idx="1">
                  <c:v>73</c:v>
                </c:pt>
                <c:pt idx="2">
                  <c:v>3</c:v>
                </c:pt>
                <c:pt idx="3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DBD-40C2-8FFA-A207765BAD8C}"/>
            </c:ext>
          </c:extLst>
        </c:ser>
        <c:ser>
          <c:idx val="2"/>
          <c:order val="2"/>
          <c:tx>
            <c:strRef>
              <c:f>'Åk 6'!$O$33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'Åk 6'!$L$34:$L$37</c:f>
              <c:strCache>
                <c:ptCount val="4"/>
                <c:pt idx="0">
                  <c:v>SO 1 Nordost</c:v>
                </c:pt>
                <c:pt idx="1">
                  <c:v>SO 2 Centrum</c:v>
                </c:pt>
                <c:pt idx="2">
                  <c:v>SO 3 Sydväst</c:v>
                </c:pt>
                <c:pt idx="3">
                  <c:v>SO 4 Hisingen</c:v>
                </c:pt>
              </c:strCache>
            </c:strRef>
          </c:cat>
          <c:val>
            <c:numRef>
              <c:f>'Åk 6'!$O$34:$O$37</c:f>
              <c:numCache>
                <c:formatCode>General</c:formatCode>
                <c:ptCount val="4"/>
                <c:pt idx="0">
                  <c:v>25</c:v>
                </c:pt>
                <c:pt idx="1">
                  <c:v>63</c:v>
                </c:pt>
                <c:pt idx="2">
                  <c:v>3</c:v>
                </c:pt>
                <c:pt idx="3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DBD-40C2-8FFA-A207765BAD8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874290296"/>
        <c:axId val="874290952"/>
      </c:barChart>
      <c:catAx>
        <c:axId val="8742902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874290952"/>
        <c:crosses val="autoZero"/>
        <c:auto val="1"/>
        <c:lblAlgn val="ctr"/>
        <c:lblOffset val="100"/>
        <c:noMultiLvlLbl val="0"/>
      </c:catAx>
      <c:valAx>
        <c:axId val="8742909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8742902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'Åk 6'!$M$40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'Åk 6'!$L$41:$L$44</c:f>
              <c:strCache>
                <c:ptCount val="4"/>
                <c:pt idx="0">
                  <c:v>SO 1 Nordost</c:v>
                </c:pt>
                <c:pt idx="1">
                  <c:v>SO 2 Centrum</c:v>
                </c:pt>
                <c:pt idx="2">
                  <c:v>SO 3 Sydväst</c:v>
                </c:pt>
                <c:pt idx="3">
                  <c:v>SO 4 Hisingen</c:v>
                </c:pt>
              </c:strCache>
            </c:strRef>
          </c:cat>
          <c:val>
            <c:numRef>
              <c:f>'Åk 6'!$M$41:$M$44</c:f>
              <c:numCache>
                <c:formatCode>0%</c:formatCode>
                <c:ptCount val="4"/>
                <c:pt idx="0">
                  <c:v>0.94029850746268662</c:v>
                </c:pt>
                <c:pt idx="1">
                  <c:v>0.82051282051282048</c:v>
                </c:pt>
                <c:pt idx="2">
                  <c:v>0.96363636363636362</c:v>
                </c:pt>
                <c:pt idx="3">
                  <c:v>0.82352941176470584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5F1-42FC-8450-D85527B75400}"/>
            </c:ext>
          </c:extLst>
        </c:ser>
        <c:ser>
          <c:idx val="1"/>
          <c:order val="1"/>
          <c:tx>
            <c:strRef>
              <c:f>'Åk 6'!$N$40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'Åk 6'!$L$41:$L$44</c:f>
              <c:strCache>
                <c:ptCount val="4"/>
                <c:pt idx="0">
                  <c:v>SO 1 Nordost</c:v>
                </c:pt>
                <c:pt idx="1">
                  <c:v>SO 2 Centrum</c:v>
                </c:pt>
                <c:pt idx="2">
                  <c:v>SO 3 Sydväst</c:v>
                </c:pt>
                <c:pt idx="3">
                  <c:v>SO 4 Hisingen</c:v>
                </c:pt>
              </c:strCache>
            </c:strRef>
          </c:cat>
          <c:val>
            <c:numRef>
              <c:f>'Åk 6'!$N$41:$N$44</c:f>
              <c:numCache>
                <c:formatCode>0%</c:formatCode>
                <c:ptCount val="4"/>
                <c:pt idx="0">
                  <c:v>0.97222222222222221</c:v>
                </c:pt>
                <c:pt idx="1">
                  <c:v>0.91249999999999998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5F1-42FC-8450-D85527B75400}"/>
            </c:ext>
          </c:extLst>
        </c:ser>
        <c:ser>
          <c:idx val="2"/>
          <c:order val="2"/>
          <c:tx>
            <c:strRef>
              <c:f>'Åk 6'!$O$40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'Åk 6'!$L$41:$L$44</c:f>
              <c:strCache>
                <c:ptCount val="4"/>
                <c:pt idx="0">
                  <c:v>SO 1 Nordost</c:v>
                </c:pt>
                <c:pt idx="1">
                  <c:v>SO 2 Centrum</c:v>
                </c:pt>
                <c:pt idx="2">
                  <c:v>SO 3 Sydväst</c:v>
                </c:pt>
                <c:pt idx="3">
                  <c:v>SO 4 Hisingen</c:v>
                </c:pt>
              </c:strCache>
            </c:strRef>
          </c:cat>
          <c:val>
            <c:numRef>
              <c:f>'Åk 6'!$O$41:$O$44</c:f>
              <c:numCache>
                <c:formatCode>0%</c:formatCode>
                <c:ptCount val="4"/>
                <c:pt idx="0">
                  <c:v>0.96153846153846156</c:v>
                </c:pt>
                <c:pt idx="1">
                  <c:v>0.82894736842105265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5F1-42FC-8450-D85527B7540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193711904"/>
        <c:axId val="1193713872"/>
      </c:barChart>
      <c:catAx>
        <c:axId val="11937119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1193713872"/>
        <c:crosses val="autoZero"/>
        <c:auto val="1"/>
        <c:lblAlgn val="ctr"/>
        <c:lblOffset val="100"/>
        <c:noMultiLvlLbl val="0"/>
      </c:catAx>
      <c:valAx>
        <c:axId val="11937138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11937119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'Åk 6'!$M$47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'Åk 6'!$L$48:$L$51</c:f>
              <c:strCache>
                <c:ptCount val="4"/>
                <c:pt idx="0">
                  <c:v>SO 1 Nordost</c:v>
                </c:pt>
                <c:pt idx="1">
                  <c:v>SO 2 Centrum</c:v>
                </c:pt>
                <c:pt idx="2">
                  <c:v>SO 3 Sydväst</c:v>
                </c:pt>
                <c:pt idx="3">
                  <c:v>SO 4 Hisingen</c:v>
                </c:pt>
              </c:strCache>
            </c:strRef>
          </c:cat>
          <c:val>
            <c:numRef>
              <c:f>'Åk 6'!$M$48:$M$51</c:f>
              <c:numCache>
                <c:formatCode>General</c:formatCode>
                <c:ptCount val="4"/>
                <c:pt idx="0">
                  <c:v>4</c:v>
                </c:pt>
                <c:pt idx="1">
                  <c:v>14</c:v>
                </c:pt>
                <c:pt idx="2">
                  <c:v>2</c:v>
                </c:pt>
                <c:pt idx="3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CD7-4F35-B95A-0286D337C9E3}"/>
            </c:ext>
          </c:extLst>
        </c:ser>
        <c:ser>
          <c:idx val="1"/>
          <c:order val="1"/>
          <c:tx>
            <c:strRef>
              <c:f>'Åk 6'!$N$47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'Åk 6'!$L$48:$L$51</c:f>
              <c:strCache>
                <c:ptCount val="4"/>
                <c:pt idx="0">
                  <c:v>SO 1 Nordost</c:v>
                </c:pt>
                <c:pt idx="1">
                  <c:v>SO 2 Centrum</c:v>
                </c:pt>
                <c:pt idx="2">
                  <c:v>SO 3 Sydväst</c:v>
                </c:pt>
                <c:pt idx="3">
                  <c:v>SO 4 Hisingen</c:v>
                </c:pt>
              </c:strCache>
            </c:strRef>
          </c:cat>
          <c:val>
            <c:numRef>
              <c:f>'Åk 6'!$N$48:$N$51</c:f>
              <c:numCache>
                <c:formatCode>General</c:formatCode>
                <c:ptCount val="4"/>
                <c:pt idx="0">
                  <c:v>1</c:v>
                </c:pt>
                <c:pt idx="1">
                  <c:v>7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CD7-4F35-B95A-0286D337C9E3}"/>
            </c:ext>
          </c:extLst>
        </c:ser>
        <c:ser>
          <c:idx val="2"/>
          <c:order val="2"/>
          <c:tx>
            <c:strRef>
              <c:f>'Åk 6'!$O$47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'Åk 6'!$L$48:$L$51</c:f>
              <c:strCache>
                <c:ptCount val="4"/>
                <c:pt idx="0">
                  <c:v>SO 1 Nordost</c:v>
                </c:pt>
                <c:pt idx="1">
                  <c:v>SO 2 Centrum</c:v>
                </c:pt>
                <c:pt idx="2">
                  <c:v>SO 3 Sydväst</c:v>
                </c:pt>
                <c:pt idx="3">
                  <c:v>SO 4 Hisingen</c:v>
                </c:pt>
              </c:strCache>
            </c:strRef>
          </c:cat>
          <c:val>
            <c:numRef>
              <c:f>'Åk 6'!$O$48:$O$51</c:f>
              <c:numCache>
                <c:formatCode>General</c:formatCode>
                <c:ptCount val="4"/>
                <c:pt idx="0">
                  <c:v>1</c:v>
                </c:pt>
                <c:pt idx="1">
                  <c:v>13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CD7-4F35-B95A-0286D337C9E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960339128"/>
        <c:axId val="960348968"/>
      </c:barChart>
      <c:catAx>
        <c:axId val="9603391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960348968"/>
        <c:crosses val="autoZero"/>
        <c:auto val="1"/>
        <c:lblAlgn val="ctr"/>
        <c:lblOffset val="100"/>
        <c:noMultiLvlLbl val="0"/>
      </c:catAx>
      <c:valAx>
        <c:axId val="9603489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9603391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'Åk 6'!$M$54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'Åk 6'!$L$55:$L$58</c:f>
              <c:strCache>
                <c:ptCount val="4"/>
                <c:pt idx="0">
                  <c:v>SO 1 Nordost</c:v>
                </c:pt>
                <c:pt idx="1">
                  <c:v>SO 2 Centrum</c:v>
                </c:pt>
                <c:pt idx="2">
                  <c:v>SO 3 Sydväst</c:v>
                </c:pt>
                <c:pt idx="3">
                  <c:v>SO 4 Hisingen</c:v>
                </c:pt>
              </c:strCache>
            </c:strRef>
          </c:cat>
          <c:val>
            <c:numRef>
              <c:f>'Åk 6'!$M$55:$M$58</c:f>
              <c:numCache>
                <c:formatCode>0%</c:formatCode>
                <c:ptCount val="4"/>
                <c:pt idx="0">
                  <c:v>5.9701492537313432E-2</c:v>
                </c:pt>
                <c:pt idx="1">
                  <c:v>0.17948717948717949</c:v>
                </c:pt>
                <c:pt idx="2">
                  <c:v>3.6363636363636362E-2</c:v>
                </c:pt>
                <c:pt idx="3">
                  <c:v>0.17647058823529413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813-4CF5-B0B8-2031E8DC6934}"/>
            </c:ext>
          </c:extLst>
        </c:ser>
        <c:ser>
          <c:idx val="1"/>
          <c:order val="1"/>
          <c:tx>
            <c:strRef>
              <c:f>'Åk 6'!$N$54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'Åk 6'!$L$55:$L$58</c:f>
              <c:strCache>
                <c:ptCount val="4"/>
                <c:pt idx="0">
                  <c:v>SO 1 Nordost</c:v>
                </c:pt>
                <c:pt idx="1">
                  <c:v>SO 2 Centrum</c:v>
                </c:pt>
                <c:pt idx="2">
                  <c:v>SO 3 Sydväst</c:v>
                </c:pt>
                <c:pt idx="3">
                  <c:v>SO 4 Hisingen</c:v>
                </c:pt>
              </c:strCache>
            </c:strRef>
          </c:cat>
          <c:val>
            <c:numRef>
              <c:f>'Åk 6'!$N$55:$N$58</c:f>
              <c:numCache>
                <c:formatCode>0%</c:formatCode>
                <c:ptCount val="4"/>
                <c:pt idx="0">
                  <c:v>2.7777777777777776E-2</c:v>
                </c:pt>
                <c:pt idx="1">
                  <c:v>8.7499999999999994E-2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813-4CF5-B0B8-2031E8DC6934}"/>
            </c:ext>
          </c:extLst>
        </c:ser>
        <c:ser>
          <c:idx val="2"/>
          <c:order val="2"/>
          <c:tx>
            <c:strRef>
              <c:f>'Åk 6'!$O$54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'Åk 6'!$L$55:$L$58</c:f>
              <c:strCache>
                <c:ptCount val="4"/>
                <c:pt idx="0">
                  <c:v>SO 1 Nordost</c:v>
                </c:pt>
                <c:pt idx="1">
                  <c:v>SO 2 Centrum</c:v>
                </c:pt>
                <c:pt idx="2">
                  <c:v>SO 3 Sydväst</c:v>
                </c:pt>
                <c:pt idx="3">
                  <c:v>SO 4 Hisingen</c:v>
                </c:pt>
              </c:strCache>
            </c:strRef>
          </c:cat>
          <c:val>
            <c:numRef>
              <c:f>'Åk 6'!$O$55:$O$58</c:f>
              <c:numCache>
                <c:formatCode>0%</c:formatCode>
                <c:ptCount val="4"/>
                <c:pt idx="0">
                  <c:v>3.8461538461538464E-2</c:v>
                </c:pt>
                <c:pt idx="1">
                  <c:v>0.17105263157894737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813-4CF5-B0B8-2031E8DC693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974017224"/>
        <c:axId val="974014272"/>
      </c:barChart>
      <c:catAx>
        <c:axId val="974017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974014272"/>
        <c:crosses val="autoZero"/>
        <c:auto val="1"/>
        <c:lblAlgn val="ctr"/>
        <c:lblOffset val="100"/>
        <c:noMultiLvlLbl val="0"/>
      </c:catAx>
      <c:valAx>
        <c:axId val="9740142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9740172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'Åk 6'!$M$61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'Åk 6'!$L$62:$L$67</c:f>
              <c:strCache>
                <c:ptCount val="6"/>
                <c:pt idx="0">
                  <c:v>Första önskemål</c:v>
                </c:pt>
                <c:pt idx="1">
                  <c:v>Något av sina önskemål</c:v>
                </c:pt>
                <c:pt idx="2">
                  <c:v>Inget av sina önskemål</c:v>
                </c:pt>
                <c:pt idx="3">
                  <c:v>Ej önskat - anvisad skola</c:v>
                </c:pt>
                <c:pt idx="4">
                  <c:v>Önskat skola</c:v>
                </c:pt>
                <c:pt idx="5">
                  <c:v>Totalt placerade elever</c:v>
                </c:pt>
              </c:strCache>
            </c:strRef>
          </c:cat>
          <c:val>
            <c:numRef>
              <c:f>'Åk 6'!$M$62:$M$67</c:f>
              <c:numCache>
                <c:formatCode>General</c:formatCode>
                <c:ptCount val="6"/>
                <c:pt idx="0">
                  <c:v>62</c:v>
                </c:pt>
                <c:pt idx="1">
                  <c:v>63</c:v>
                </c:pt>
                <c:pt idx="2">
                  <c:v>4</c:v>
                </c:pt>
                <c:pt idx="3">
                  <c:v>37</c:v>
                </c:pt>
                <c:pt idx="4">
                  <c:v>67</c:v>
                </c:pt>
                <c:pt idx="5">
                  <c:v>104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472-4030-BEB1-A4DF7F49CE32}"/>
            </c:ext>
          </c:extLst>
        </c:ser>
        <c:ser>
          <c:idx val="1"/>
          <c:order val="1"/>
          <c:tx>
            <c:strRef>
              <c:f>'Åk 6'!$N$61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'Åk 6'!$L$62:$L$67</c:f>
              <c:strCache>
                <c:ptCount val="6"/>
                <c:pt idx="0">
                  <c:v>Första önskemål</c:v>
                </c:pt>
                <c:pt idx="1">
                  <c:v>Något av sina önskemål</c:v>
                </c:pt>
                <c:pt idx="2">
                  <c:v>Inget av sina önskemål</c:v>
                </c:pt>
                <c:pt idx="3">
                  <c:v>Ej önskat - anvisad skola</c:v>
                </c:pt>
                <c:pt idx="4">
                  <c:v>Önskat skola</c:v>
                </c:pt>
                <c:pt idx="5">
                  <c:v>Totalt placerade elever</c:v>
                </c:pt>
              </c:strCache>
            </c:strRef>
          </c:cat>
          <c:val>
            <c:numRef>
              <c:f>'Åk 6'!$N$62:$N$67</c:f>
              <c:numCache>
                <c:formatCode>General</c:formatCode>
                <c:ptCount val="6"/>
                <c:pt idx="0">
                  <c:v>32</c:v>
                </c:pt>
                <c:pt idx="1">
                  <c:v>35</c:v>
                </c:pt>
                <c:pt idx="2">
                  <c:v>1</c:v>
                </c:pt>
                <c:pt idx="3">
                  <c:v>5</c:v>
                </c:pt>
                <c:pt idx="4">
                  <c:v>36</c:v>
                </c:pt>
                <c:pt idx="5">
                  <c:v>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472-4030-BEB1-A4DF7F49CE32}"/>
            </c:ext>
          </c:extLst>
        </c:ser>
        <c:ser>
          <c:idx val="2"/>
          <c:order val="2"/>
          <c:tx>
            <c:strRef>
              <c:f>'Åk 6'!$O$61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'Åk 6'!$L$62:$L$67</c:f>
              <c:strCache>
                <c:ptCount val="6"/>
                <c:pt idx="0">
                  <c:v>Första önskemål</c:v>
                </c:pt>
                <c:pt idx="1">
                  <c:v>Något av sina önskemål</c:v>
                </c:pt>
                <c:pt idx="2">
                  <c:v>Inget av sina önskemål</c:v>
                </c:pt>
                <c:pt idx="3">
                  <c:v>Ej önskat - anvisad skola</c:v>
                </c:pt>
                <c:pt idx="4">
                  <c:v>Önskat skola</c:v>
                </c:pt>
                <c:pt idx="5">
                  <c:v>Totalt placerade elever</c:v>
                </c:pt>
              </c:strCache>
            </c:strRef>
          </c:cat>
          <c:val>
            <c:numRef>
              <c:f>'Åk 6'!$O$62:$O$67</c:f>
              <c:numCache>
                <c:formatCode>General</c:formatCode>
                <c:ptCount val="6"/>
                <c:pt idx="0">
                  <c:v>24</c:v>
                </c:pt>
                <c:pt idx="1">
                  <c:v>25</c:v>
                </c:pt>
                <c:pt idx="2">
                  <c:v>1</c:v>
                </c:pt>
                <c:pt idx="3">
                  <c:v>4</c:v>
                </c:pt>
                <c:pt idx="4">
                  <c:v>26</c:v>
                </c:pt>
                <c:pt idx="5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472-4030-BEB1-A4DF7F49CE3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974837984"/>
        <c:axId val="974840280"/>
      </c:barChart>
      <c:catAx>
        <c:axId val="974837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974840280"/>
        <c:crosses val="autoZero"/>
        <c:auto val="1"/>
        <c:lblAlgn val="ctr"/>
        <c:lblOffset val="100"/>
        <c:noMultiLvlLbl val="0"/>
      </c:catAx>
      <c:valAx>
        <c:axId val="9748402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9748379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>
            <a:extLst>
              <a:ext uri="{FF2B5EF4-FFF2-40B4-BE49-F238E27FC236}">
                <a16:creationId xmlns:a16="http://schemas.microsoft.com/office/drawing/2014/main" id="{28D75527-1052-40CF-90A7-805EC4F7728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782182B2-420A-475A-83CF-72C9A1964B5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B2AA02-D1F4-46F5-A799-714674EB97C9}" type="datetime1">
              <a:rPr lang="sv-SE" smtClean="0"/>
              <a:t>2022-03-31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3CFEBD13-AD79-4726-9C7A-9E5C531A1A5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00A28DF-4169-4B51-B8D3-AA9A5D61235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9A0780-C7EB-45E8-96EB-66D0986C42C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10337014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DBA35B-1191-4174-B153-7DD1424FD990}" type="datetime1">
              <a:rPr lang="sv-SE" smtClean="0"/>
              <a:t>2022-03-31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1086EF-3011-429C-976B-61D9CA3A2B5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79586871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7.xml"/></Relationships>
</file>

<file path=ppt/slideLayouts/_rels/slideLayout10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7.xml"/></Relationships>
</file>

<file path=ppt/slideLayouts/_rels/slideLayout10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7.xml"/></Relationships>
</file>

<file path=ppt/slideLayouts/_rels/slideLayout10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7.xml"/></Relationships>
</file>

<file path=ppt/slideLayouts/_rels/slideLayout10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8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8.xml"/></Relationships>
</file>

<file path=ppt/slideLayouts/_rels/slideLayout1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8.xml"/></Relationships>
</file>

<file path=ppt/slideLayouts/_rels/slideLayout1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8.xml"/></Relationships>
</file>

<file path=ppt/slideLayouts/_rels/slideLayout1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8.xml"/></Relationships>
</file>

<file path=ppt/slideLayouts/_rels/slideLayout1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9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9.xml"/></Relationships>
</file>

<file path=ppt/slideLayouts/_rels/slideLayout1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9.xml"/></Relationships>
</file>

<file path=ppt/slideLayouts/_rels/slideLayout1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9.xml"/></Relationships>
</file>

<file path=ppt/slideLayouts/_rels/slideLayout1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9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8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9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6.xml"/></Relationships>
</file>

<file path=ppt/slideLayouts/_rels/slideLayout9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7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E2D1B5D2-C43F-4C6B-A7FA-34DC90C6FADC}"/>
              </a:ext>
            </a:extLst>
          </p:cNvPr>
          <p:cNvSpPr/>
          <p:nvPr userDrawn="1"/>
        </p:nvSpPr>
        <p:spPr>
          <a:xfrm>
            <a:off x="480001" y="1144859"/>
            <a:ext cx="11232001" cy="535314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2813" y="1738314"/>
            <a:ext cx="10055087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082814" y="3277762"/>
            <a:ext cx="7605669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082814" y="3718798"/>
            <a:ext cx="7605669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647DE4A7-0441-4412-B638-1EF142FA53A7}"/>
              </a:ext>
            </a:extLst>
          </p:cNvPr>
          <p:cNvSpPr txBox="1"/>
          <p:nvPr userDrawn="1"/>
        </p:nvSpPr>
        <p:spPr>
          <a:xfrm>
            <a:off x="480000" y="360009"/>
            <a:ext cx="8740200" cy="48342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200" dirty="0"/>
              <a:t>Hållbar stad – öppen för världen</a:t>
            </a:r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8C6E5BFC-38C0-441E-A97B-DF81A5D791D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155019" y="387939"/>
            <a:ext cx="1536325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1684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11309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06734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5324655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11309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5898680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7619093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773517C6-D6A3-4EB3-BAD9-8E9F74B655B2}"/>
              </a:ext>
            </a:extLst>
          </p:cNvPr>
          <p:cNvSpPr txBox="1">
            <a:spLocks/>
          </p:cNvSpPr>
          <p:nvPr userDrawn="1"/>
        </p:nvSpPr>
        <p:spPr>
          <a:xfrm>
            <a:off x="11125200" y="6379949"/>
            <a:ext cx="586800" cy="144676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457200" rtl="0" eaLnBrk="1" latinLnBrk="0" hangingPunct="1">
              <a:defRPr lang="sv-SE" sz="8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4999A75-0551-4B09-A151-24523DDA83A0}" type="slidenum">
              <a:rPr lang="sv-SE" sz="1050" smtClean="0"/>
              <a:pPr algn="r"/>
              <a:t>‹#›</a:t>
            </a:fld>
            <a:endParaRPr lang="sv-SE" sz="1050" dirty="0"/>
          </a:p>
        </p:txBody>
      </p:sp>
    </p:spTree>
    <p:extLst>
      <p:ext uri="{BB962C8B-B14F-4D97-AF65-F5344CB8AC3E}">
        <p14:creationId xmlns:p14="http://schemas.microsoft.com/office/powerpoint/2010/main" val="3523380968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80001" y="360000"/>
            <a:ext cx="11243047" cy="5526452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AB74EFB-B5F9-4503-84BF-A1C8C3809B6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879600" y="1973603"/>
            <a:ext cx="8483640" cy="88511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rubrikformat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80000" y="6376989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3AD68A0B-A515-426E-B759-E877EA36778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155344" y="6164689"/>
            <a:ext cx="1536325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7717928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80001" y="341338"/>
            <a:ext cx="11232001" cy="552645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 baseline="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26C13080-EE61-4752-AF76-A4F88152AD21}"/>
              </a:ext>
            </a:extLst>
          </p:cNvPr>
          <p:cNvSpPr txBox="1"/>
          <p:nvPr userDrawn="1"/>
        </p:nvSpPr>
        <p:spPr>
          <a:xfrm>
            <a:off x="480000" y="6376989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FD8686CD-9B53-4981-9181-8ABB6283837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155344" y="6164689"/>
            <a:ext cx="1536325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7761576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E2D1B5D2-C43F-4C6B-A7FA-34DC90C6FADC}"/>
              </a:ext>
            </a:extLst>
          </p:cNvPr>
          <p:cNvSpPr/>
          <p:nvPr userDrawn="1"/>
        </p:nvSpPr>
        <p:spPr>
          <a:xfrm>
            <a:off x="480001" y="1144859"/>
            <a:ext cx="11232001" cy="535314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9" name="Platshållare för text 4">
            <a:extLst>
              <a:ext uri="{FF2B5EF4-FFF2-40B4-BE49-F238E27FC236}">
                <a16:creationId xmlns:a16="http://schemas.microsoft.com/office/drawing/2014/main" id="{527D8E7C-BB63-4107-AE9F-73C9EC9FEA9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894200" y="2830623"/>
            <a:ext cx="8392800" cy="2370028"/>
          </a:xfrm>
        </p:spPr>
        <p:txBody>
          <a:bodyPr numCol="2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647DE4A7-0441-4412-B638-1EF142FA53A7}"/>
              </a:ext>
            </a:extLst>
          </p:cNvPr>
          <p:cNvSpPr txBox="1"/>
          <p:nvPr userDrawn="1"/>
        </p:nvSpPr>
        <p:spPr>
          <a:xfrm>
            <a:off x="480000" y="360009"/>
            <a:ext cx="8740200" cy="48342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200" dirty="0"/>
              <a:t>Hållbar stad – öppen för världen</a:t>
            </a: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DB19EC1B-923F-4489-8A9E-C185B834DC9A}"/>
              </a:ext>
            </a:extLst>
          </p:cNvPr>
          <p:cNvSpPr txBox="1"/>
          <p:nvPr userDrawn="1"/>
        </p:nvSpPr>
        <p:spPr>
          <a:xfrm>
            <a:off x="1894200" y="2405064"/>
            <a:ext cx="4608200" cy="309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lvl="0" indent="0" defTabSz="914332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700" kern="0" baseline="0">
                <a:solidFill>
                  <a:schemeClr val="bg1"/>
                </a:solidFill>
                <a:latin typeface="+mj-lt"/>
              </a:defRPr>
            </a:lvl1pPr>
            <a:lvl2pPr marL="457167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700"/>
            </a:lvl2pPr>
            <a:lvl3pPr marL="687548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  <a:defRPr sz="1700"/>
            </a:lvl3pPr>
            <a:lvl4pPr marL="914332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4pPr>
            <a:lvl5pPr marL="1144714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5pPr>
            <a:lvl6pPr marL="2514412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578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8744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5910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lvl="0"/>
            <a:r>
              <a:rPr lang="sv-SE" sz="1700" dirty="0"/>
              <a:t>Kontakt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AEDC51DD-6FF4-4DC2-8011-6E058A4DFDC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155019" y="387939"/>
            <a:ext cx="1536325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0544689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33156487-7273-465B-81D4-DE8CC749AAE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189150" y="2345323"/>
            <a:ext cx="1820829" cy="2164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6659572"/>
      </p:ext>
    </p:extLst>
  </p:cSld>
  <p:clrMapOvr>
    <a:masterClrMapping/>
  </p:clrMapOvr>
  <p:hf sldNum="0" hdr="0" ftr="0"/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E2D1B5D2-C43F-4C6B-A7FA-34DC90C6FADC}"/>
              </a:ext>
            </a:extLst>
          </p:cNvPr>
          <p:cNvSpPr/>
          <p:nvPr userDrawn="1"/>
        </p:nvSpPr>
        <p:spPr>
          <a:xfrm>
            <a:off x="480001" y="1144859"/>
            <a:ext cx="11232001" cy="535314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2813" y="1738314"/>
            <a:ext cx="10055087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082814" y="3277762"/>
            <a:ext cx="7605669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082814" y="3718798"/>
            <a:ext cx="7605669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647DE4A7-0441-4412-B638-1EF142FA53A7}"/>
              </a:ext>
            </a:extLst>
          </p:cNvPr>
          <p:cNvSpPr txBox="1"/>
          <p:nvPr userDrawn="1"/>
        </p:nvSpPr>
        <p:spPr>
          <a:xfrm>
            <a:off x="480000" y="360009"/>
            <a:ext cx="8740200" cy="48342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200" dirty="0"/>
              <a:t>Hållbar stad – öppen för världen</a:t>
            </a:r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585A5634-D1CA-4B81-AE13-6485D8F3B1B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155019" y="387939"/>
            <a:ext cx="1536325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2631425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6725"/>
            <a:ext cx="10069200" cy="4032000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57090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27728504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0000" y="1736728"/>
            <a:ext cx="5278080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34313" y="1736728"/>
            <a:ext cx="5277697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4653635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7681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1" y="2281031"/>
            <a:ext cx="5278080" cy="3524684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9758310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83558441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6960000" y="1736728"/>
            <a:ext cx="4752000" cy="4194629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035ECBB-3AD1-4BD8-A68D-6D8280C92C1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80000" y="1736728"/>
            <a:ext cx="5736000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0887362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80000" y="1736731"/>
            <a:ext cx="4752000" cy="4197497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5BD080CD-995E-421E-B8CD-90E9BFA77E4C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5985600" y="1736728"/>
            <a:ext cx="5736000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149942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80000" y="1736725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000" y="5549755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6725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49755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12000" y="1736725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12000" y="5549755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1811086714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2470337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11309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3983633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93017523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773517C6-D6A3-4EB3-BAD9-8E9F74B655B2}"/>
              </a:ext>
            </a:extLst>
          </p:cNvPr>
          <p:cNvSpPr txBox="1">
            <a:spLocks/>
          </p:cNvSpPr>
          <p:nvPr userDrawn="1"/>
        </p:nvSpPr>
        <p:spPr>
          <a:xfrm>
            <a:off x="11125200" y="6379949"/>
            <a:ext cx="586800" cy="144676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457200" rtl="0" eaLnBrk="1" latinLnBrk="0" hangingPunct="1">
              <a:defRPr lang="sv-SE" sz="8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4999A75-0551-4B09-A151-24523DDA83A0}" type="slidenum">
              <a:rPr lang="sv-SE" sz="1050" smtClean="0"/>
              <a:pPr algn="r"/>
              <a:t>‹#›</a:t>
            </a:fld>
            <a:endParaRPr lang="sv-SE" sz="1050" dirty="0"/>
          </a:p>
        </p:txBody>
      </p:sp>
    </p:spTree>
    <p:extLst>
      <p:ext uri="{BB962C8B-B14F-4D97-AF65-F5344CB8AC3E}">
        <p14:creationId xmlns:p14="http://schemas.microsoft.com/office/powerpoint/2010/main" val="33640428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773517C6-D6A3-4EB3-BAD9-8E9F74B655B2}"/>
              </a:ext>
            </a:extLst>
          </p:cNvPr>
          <p:cNvSpPr txBox="1">
            <a:spLocks/>
          </p:cNvSpPr>
          <p:nvPr userDrawn="1"/>
        </p:nvSpPr>
        <p:spPr>
          <a:xfrm>
            <a:off x="11125200" y="6379949"/>
            <a:ext cx="586800" cy="144676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457200" rtl="0" eaLnBrk="1" latinLnBrk="0" hangingPunct="1">
              <a:defRPr lang="sv-SE" sz="8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4999A75-0551-4B09-A151-24523DDA83A0}" type="slidenum">
              <a:rPr lang="sv-SE" sz="1050" smtClean="0"/>
              <a:pPr algn="r"/>
              <a:t>‹#›</a:t>
            </a:fld>
            <a:endParaRPr lang="sv-SE" sz="1050" dirty="0"/>
          </a:p>
        </p:txBody>
      </p:sp>
    </p:spTree>
    <p:extLst>
      <p:ext uri="{BB962C8B-B14F-4D97-AF65-F5344CB8AC3E}">
        <p14:creationId xmlns:p14="http://schemas.microsoft.com/office/powerpoint/2010/main" val="3970385000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80001" y="360000"/>
            <a:ext cx="11243047" cy="5526452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AB74EFB-B5F9-4503-84BF-A1C8C3809B6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879600" y="1973603"/>
            <a:ext cx="8483640" cy="88511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rubrikformat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80000" y="6376989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6B5703A5-A514-4543-AB20-4E663BDCF4F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155344" y="6164689"/>
            <a:ext cx="1536325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1822491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80001" y="341338"/>
            <a:ext cx="11232001" cy="552645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 baseline="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26C13080-EE61-4752-AF76-A4F88152AD21}"/>
              </a:ext>
            </a:extLst>
          </p:cNvPr>
          <p:cNvSpPr txBox="1"/>
          <p:nvPr userDrawn="1"/>
        </p:nvSpPr>
        <p:spPr>
          <a:xfrm>
            <a:off x="480000" y="6376989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1C87CF48-C5A1-462D-9A72-8C066CE9B61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155344" y="6164689"/>
            <a:ext cx="1536325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4233880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E2D1B5D2-C43F-4C6B-A7FA-34DC90C6FADC}"/>
              </a:ext>
            </a:extLst>
          </p:cNvPr>
          <p:cNvSpPr/>
          <p:nvPr userDrawn="1"/>
        </p:nvSpPr>
        <p:spPr>
          <a:xfrm>
            <a:off x="480001" y="1144859"/>
            <a:ext cx="11232001" cy="535314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9" name="Platshållare för text 4">
            <a:extLst>
              <a:ext uri="{FF2B5EF4-FFF2-40B4-BE49-F238E27FC236}">
                <a16:creationId xmlns:a16="http://schemas.microsoft.com/office/drawing/2014/main" id="{527D8E7C-BB63-4107-AE9F-73C9EC9FEA9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894200" y="2830623"/>
            <a:ext cx="8392800" cy="2370028"/>
          </a:xfrm>
        </p:spPr>
        <p:txBody>
          <a:bodyPr numCol="2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647DE4A7-0441-4412-B638-1EF142FA53A7}"/>
              </a:ext>
            </a:extLst>
          </p:cNvPr>
          <p:cNvSpPr txBox="1"/>
          <p:nvPr userDrawn="1"/>
        </p:nvSpPr>
        <p:spPr>
          <a:xfrm>
            <a:off x="480000" y="360009"/>
            <a:ext cx="8740200" cy="48342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200" dirty="0"/>
              <a:t>Hållbar stad – öppen för världen</a:t>
            </a: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DB19EC1B-923F-4489-8A9E-C185B834DC9A}"/>
              </a:ext>
            </a:extLst>
          </p:cNvPr>
          <p:cNvSpPr txBox="1"/>
          <p:nvPr userDrawn="1"/>
        </p:nvSpPr>
        <p:spPr>
          <a:xfrm>
            <a:off x="1894200" y="2405064"/>
            <a:ext cx="4608200" cy="309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lvl="0" indent="0" defTabSz="914332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700" kern="0" baseline="0">
                <a:solidFill>
                  <a:schemeClr val="bg1"/>
                </a:solidFill>
                <a:latin typeface="+mj-lt"/>
              </a:defRPr>
            </a:lvl1pPr>
            <a:lvl2pPr marL="457167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700"/>
            </a:lvl2pPr>
            <a:lvl3pPr marL="687548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  <a:defRPr sz="1700"/>
            </a:lvl3pPr>
            <a:lvl4pPr marL="914332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4pPr>
            <a:lvl5pPr marL="1144714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5pPr>
            <a:lvl6pPr marL="2514412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578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8744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5910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lvl="0"/>
            <a:r>
              <a:rPr lang="sv-SE" sz="1700" dirty="0"/>
              <a:t>Kontakt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2D162526-4D93-44EC-A683-30BA6D1396E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155019" y="387939"/>
            <a:ext cx="1536325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169549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A34BA43D-834B-4936-B79E-BBD45FEBF9F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189150" y="2345323"/>
            <a:ext cx="1820829" cy="2164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9905318"/>
      </p:ext>
    </p:extLst>
  </p:cSld>
  <p:clrMapOvr>
    <a:masterClrMapping/>
  </p:clrMapOvr>
  <p:hf sldNum="0" hdr="0" ftr="0"/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E2D1B5D2-C43F-4C6B-A7FA-34DC90C6FADC}"/>
              </a:ext>
            </a:extLst>
          </p:cNvPr>
          <p:cNvSpPr/>
          <p:nvPr userDrawn="1"/>
        </p:nvSpPr>
        <p:spPr>
          <a:xfrm>
            <a:off x="480001" y="1144859"/>
            <a:ext cx="11232001" cy="535314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2813" y="1738314"/>
            <a:ext cx="10055087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ysClr val="windowText" lastClr="000000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082814" y="3277762"/>
            <a:ext cx="7605669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ysClr val="windowText" lastClr="000000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082814" y="3718798"/>
            <a:ext cx="7605669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ysClr val="windowText" lastClr="000000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647DE4A7-0441-4412-B638-1EF142FA53A7}"/>
              </a:ext>
            </a:extLst>
          </p:cNvPr>
          <p:cNvSpPr txBox="1"/>
          <p:nvPr userDrawn="1"/>
        </p:nvSpPr>
        <p:spPr>
          <a:xfrm>
            <a:off x="480000" y="360009"/>
            <a:ext cx="8740200" cy="48342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200" dirty="0"/>
              <a:t>Hållbar stad – öppen för världen</a:t>
            </a:r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F4FF2D4B-165C-4357-9895-620D1EDCF26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155019" y="387939"/>
            <a:ext cx="1536325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2511768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6725"/>
            <a:ext cx="10069200" cy="4032000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9181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0000" y="1736728"/>
            <a:ext cx="5278080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34313" y="1736728"/>
            <a:ext cx="5277697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1529836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7681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1" y="2281031"/>
            <a:ext cx="5278080" cy="3524684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3568192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75278463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6960000" y="1736728"/>
            <a:ext cx="4752000" cy="4194629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035ECBB-3AD1-4BD8-A68D-6D8280C92C1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80000" y="1736728"/>
            <a:ext cx="5736000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45880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80001" y="360000"/>
            <a:ext cx="11243047" cy="5526452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AB74EFB-B5F9-4503-84BF-A1C8C3809B6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879600" y="1973603"/>
            <a:ext cx="8483640" cy="88511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rubrikformat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80000" y="6376989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EFBD8CFB-6F4B-4943-82A0-3D2D1155763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155344" y="6164689"/>
            <a:ext cx="1536325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4994940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80000" y="1736731"/>
            <a:ext cx="4752000" cy="4197497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5BD080CD-995E-421E-B8CD-90E9BFA77E4C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5985600" y="1736728"/>
            <a:ext cx="5736000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7384229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80000" y="1736725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000" y="5549755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6725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49755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12000" y="1736725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12000" y="5549755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1928219639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9177240"/>
      </p:ext>
    </p:extLst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11309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6342088"/>
      </p:ext>
    </p:extLst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6309744"/>
      </p:ext>
    </p:extLst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773517C6-D6A3-4EB3-BAD9-8E9F74B655B2}"/>
              </a:ext>
            </a:extLst>
          </p:cNvPr>
          <p:cNvSpPr txBox="1">
            <a:spLocks/>
          </p:cNvSpPr>
          <p:nvPr userDrawn="1"/>
        </p:nvSpPr>
        <p:spPr>
          <a:xfrm>
            <a:off x="11125200" y="6379949"/>
            <a:ext cx="586800" cy="144676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457200" rtl="0" eaLnBrk="1" latinLnBrk="0" hangingPunct="1">
              <a:defRPr lang="sv-SE" sz="8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4999A75-0551-4B09-A151-24523DDA83A0}" type="slidenum">
              <a:rPr lang="sv-SE" sz="1050" smtClean="0"/>
              <a:pPr algn="r"/>
              <a:t>‹#›</a:t>
            </a:fld>
            <a:endParaRPr lang="sv-SE" sz="1050" dirty="0"/>
          </a:p>
        </p:txBody>
      </p:sp>
    </p:spTree>
    <p:extLst>
      <p:ext uri="{BB962C8B-B14F-4D97-AF65-F5344CB8AC3E}">
        <p14:creationId xmlns:p14="http://schemas.microsoft.com/office/powerpoint/2010/main" val="2115764418"/>
      </p:ext>
    </p:extLst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80001" y="360000"/>
            <a:ext cx="11243047" cy="5526452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AB74EFB-B5F9-4503-84BF-A1C8C3809B6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879600" y="1973603"/>
            <a:ext cx="8483640" cy="88511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rubrikformat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80000" y="6376989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EEA5D5BA-872B-4355-83EB-A5B78764B79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155344" y="6164689"/>
            <a:ext cx="1536325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968227"/>
      </p:ext>
    </p:extLst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80001" y="341338"/>
            <a:ext cx="11232001" cy="552645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 baseline="0">
                <a:solidFill>
                  <a:sysClr val="windowText" lastClr="000000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26C13080-EE61-4752-AF76-A4F88152AD21}"/>
              </a:ext>
            </a:extLst>
          </p:cNvPr>
          <p:cNvSpPr txBox="1"/>
          <p:nvPr userDrawn="1"/>
        </p:nvSpPr>
        <p:spPr>
          <a:xfrm>
            <a:off x="480000" y="6376989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9592F648-99E5-40B1-9B9B-9C72649CC9C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155344" y="6164689"/>
            <a:ext cx="1536325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5713703"/>
      </p:ext>
    </p:extLst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E2D1B5D2-C43F-4C6B-A7FA-34DC90C6FADC}"/>
              </a:ext>
            </a:extLst>
          </p:cNvPr>
          <p:cNvSpPr/>
          <p:nvPr userDrawn="1"/>
        </p:nvSpPr>
        <p:spPr>
          <a:xfrm>
            <a:off x="480001" y="1144859"/>
            <a:ext cx="11232001" cy="535314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9" name="Platshållare för text 4">
            <a:extLst>
              <a:ext uri="{FF2B5EF4-FFF2-40B4-BE49-F238E27FC236}">
                <a16:creationId xmlns:a16="http://schemas.microsoft.com/office/drawing/2014/main" id="{527D8E7C-BB63-4107-AE9F-73C9EC9FEA9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894200" y="2830623"/>
            <a:ext cx="8392800" cy="2370028"/>
          </a:xfrm>
        </p:spPr>
        <p:txBody>
          <a:bodyPr numCol="2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ysClr val="windowText" lastClr="000000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647DE4A7-0441-4412-B638-1EF142FA53A7}"/>
              </a:ext>
            </a:extLst>
          </p:cNvPr>
          <p:cNvSpPr txBox="1"/>
          <p:nvPr userDrawn="1"/>
        </p:nvSpPr>
        <p:spPr>
          <a:xfrm>
            <a:off x="480000" y="360009"/>
            <a:ext cx="8740200" cy="48342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200" dirty="0"/>
              <a:t>Hållbar stad – öppen för världen</a:t>
            </a: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DB19EC1B-923F-4489-8A9E-C185B834DC9A}"/>
              </a:ext>
            </a:extLst>
          </p:cNvPr>
          <p:cNvSpPr txBox="1"/>
          <p:nvPr userDrawn="1"/>
        </p:nvSpPr>
        <p:spPr>
          <a:xfrm>
            <a:off x="1894200" y="2405064"/>
            <a:ext cx="4608200" cy="309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lvl="0" indent="0" defTabSz="914332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700" kern="0" baseline="0">
                <a:solidFill>
                  <a:schemeClr val="bg1"/>
                </a:solidFill>
                <a:latin typeface="+mj-lt"/>
              </a:defRPr>
            </a:lvl1pPr>
            <a:lvl2pPr marL="457167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700"/>
            </a:lvl2pPr>
            <a:lvl3pPr marL="687548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  <a:defRPr sz="1700"/>
            </a:lvl3pPr>
            <a:lvl4pPr marL="914332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4pPr>
            <a:lvl5pPr marL="1144714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5pPr>
            <a:lvl6pPr marL="2514412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578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8744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5910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lvl="0"/>
            <a:r>
              <a:rPr lang="sv-SE" sz="1700" dirty="0">
                <a:solidFill>
                  <a:sysClr val="windowText" lastClr="000000"/>
                </a:solidFill>
              </a:rPr>
              <a:t>Kontakt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5BA6ACB3-BBE5-4FAA-8FF7-2231C840AD5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155019" y="387939"/>
            <a:ext cx="1536325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9577398"/>
      </p:ext>
    </p:extLst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BA693D71-CF82-4090-9A53-6DC45B002C2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189150" y="2345323"/>
            <a:ext cx="1820829" cy="2164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0633771"/>
      </p:ext>
    </p:extLst>
  </p:cSld>
  <p:clrMapOvr>
    <a:masterClrMapping/>
  </p:clrMapOvr>
  <p:hf sldNum="0" hdr="0" ftr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80001" y="341338"/>
            <a:ext cx="11232001" cy="55264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26C13080-EE61-4752-AF76-A4F88152AD21}"/>
              </a:ext>
            </a:extLst>
          </p:cNvPr>
          <p:cNvSpPr txBox="1"/>
          <p:nvPr userDrawn="1"/>
        </p:nvSpPr>
        <p:spPr>
          <a:xfrm>
            <a:off x="480000" y="6376989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23801847-364E-481D-BEFB-79E92A5F531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155344" y="6164689"/>
            <a:ext cx="1536325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09206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E2D1B5D2-C43F-4C6B-A7FA-34DC90C6FADC}"/>
              </a:ext>
            </a:extLst>
          </p:cNvPr>
          <p:cNvSpPr/>
          <p:nvPr userDrawn="1"/>
        </p:nvSpPr>
        <p:spPr>
          <a:xfrm>
            <a:off x="480001" y="1144859"/>
            <a:ext cx="11232001" cy="535314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9" name="Platshållare för text 4">
            <a:extLst>
              <a:ext uri="{FF2B5EF4-FFF2-40B4-BE49-F238E27FC236}">
                <a16:creationId xmlns:a16="http://schemas.microsoft.com/office/drawing/2014/main" id="{527D8E7C-BB63-4107-AE9F-73C9EC9FEA9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894200" y="2830623"/>
            <a:ext cx="8392800" cy="2370028"/>
          </a:xfrm>
        </p:spPr>
        <p:txBody>
          <a:bodyPr numCol="2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647DE4A7-0441-4412-B638-1EF142FA53A7}"/>
              </a:ext>
            </a:extLst>
          </p:cNvPr>
          <p:cNvSpPr txBox="1"/>
          <p:nvPr userDrawn="1"/>
        </p:nvSpPr>
        <p:spPr>
          <a:xfrm>
            <a:off x="480000" y="360009"/>
            <a:ext cx="8740200" cy="48342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200" dirty="0"/>
              <a:t>Hållbar stad – öppen för världen</a:t>
            </a: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DB19EC1B-923F-4489-8A9E-C185B834DC9A}"/>
              </a:ext>
            </a:extLst>
          </p:cNvPr>
          <p:cNvSpPr txBox="1"/>
          <p:nvPr userDrawn="1"/>
        </p:nvSpPr>
        <p:spPr>
          <a:xfrm>
            <a:off x="1894200" y="2405064"/>
            <a:ext cx="4608200" cy="309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lvl="0" indent="0" defTabSz="914332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700" kern="0" baseline="0">
                <a:solidFill>
                  <a:schemeClr val="bg1"/>
                </a:solidFill>
                <a:latin typeface="+mj-lt"/>
              </a:defRPr>
            </a:lvl1pPr>
            <a:lvl2pPr marL="457167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700"/>
            </a:lvl2pPr>
            <a:lvl3pPr marL="687548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  <a:defRPr sz="1700"/>
            </a:lvl3pPr>
            <a:lvl4pPr marL="914332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4pPr>
            <a:lvl5pPr marL="1144714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5pPr>
            <a:lvl6pPr marL="2514412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578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8744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5910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lvl="0"/>
            <a:r>
              <a:rPr lang="sv-SE" sz="1700" dirty="0"/>
              <a:t>Kontakt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4F20E319-DB30-4796-978C-2BC71F94766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155019" y="387939"/>
            <a:ext cx="1536325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55056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0D85FE9C-D264-4B97-9CFA-119A1001F5D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189150" y="2345323"/>
            <a:ext cx="1820829" cy="2164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7286878"/>
      </p:ext>
    </p:extLst>
  </p:cSld>
  <p:clrMapOvr>
    <a:masterClrMapping/>
  </p:clrMapOvr>
  <p:hf sldNum="0" hdr="0" ftr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571E465-E26D-46F3-9260-1F3DAEB1CF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23A25B59-2D4D-4DA1-92C9-20D252E41E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58129F2-9FB2-4EE9-9027-0E96D9AC9D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13186-B0F7-4E00-BB9E-A36DBAEA7D35}" type="datetimeFigureOut">
              <a:rPr lang="sv-SE" smtClean="0"/>
              <a:t>2022-03-31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C30F66F-9ED7-413A-970E-88D9B013A7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E9A71AB-79D5-4C74-9C62-493C2B4524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ADA19-E403-40AF-86F5-6A38FA693F3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106124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BCCF3EC-0750-4279-9758-36068B5CE7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419771B-8BD4-48B0-B8C8-B32154A173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737E277-B905-4E75-B0A8-533A657A17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13186-B0F7-4E00-BB9E-A36DBAEA7D35}" type="datetimeFigureOut">
              <a:rPr lang="sv-SE" smtClean="0"/>
              <a:t>2022-03-31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285F776-51D8-4DA9-BC61-4AE1083E5B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A54702B-ED4E-44A1-9499-5006739AC5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ADA19-E403-40AF-86F5-6A38FA693F3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3282138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F36C369-E74A-4488-BEC0-9B432E61B3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688F2B6-FB42-4773-A748-861A994D49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7D1915B-1D2A-4F50-BCC3-ED1A9F03A7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13186-B0F7-4E00-BB9E-A36DBAEA7D35}" type="datetimeFigureOut">
              <a:rPr lang="sv-SE" smtClean="0"/>
              <a:t>2022-03-31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AE0098E-A9D2-4E10-86F7-235482D8DB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D081C13-A6E8-436A-86E6-2860E59948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ADA19-E403-40AF-86F5-6A38FA693F3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36920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6725"/>
            <a:ext cx="10069200" cy="4032000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917333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83E5299-382F-49C5-941E-E6AB9AB5C5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DC1AA13-7458-48A0-9198-2FC8214462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FD0656F2-3672-4179-A831-5FE0359055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8A7995B4-4511-469C-9BBE-147092D5CD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13186-B0F7-4E00-BB9E-A36DBAEA7D35}" type="datetimeFigureOut">
              <a:rPr lang="sv-SE" smtClean="0"/>
              <a:t>2022-03-31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79421D7-F282-4D19-8A43-A354452828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64320B7C-A6A2-4720-A185-0E31C38176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ADA19-E403-40AF-86F5-6A38FA693F3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5710216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3F237D4-223F-4A8F-875B-143BD53584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38087AF-8872-49F9-A915-3E2A80B02B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043DFFE1-E6A7-4AAF-85DD-ED6B1BE7FF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C44CB2B4-B0F8-47DB-B2DD-01B280528DD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387FA3B9-D4DA-4368-ACD4-7D466E5BB7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7029FFE6-D77F-4FCC-BA00-68909DCCB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13186-B0F7-4E00-BB9E-A36DBAEA7D35}" type="datetimeFigureOut">
              <a:rPr lang="sv-SE" smtClean="0"/>
              <a:t>2022-03-31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6686DF82-BA73-44CD-AACE-6430487A48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DE57B25D-407C-4758-A9CD-7DCC467632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ADA19-E403-40AF-86F5-6A38FA693F3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040239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D57B4B7-7A5B-485D-A207-719F74951A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1559B26A-210F-4DB6-9E0B-13D4EF5ECA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13186-B0F7-4E00-BB9E-A36DBAEA7D35}" type="datetimeFigureOut">
              <a:rPr lang="sv-SE" smtClean="0"/>
              <a:t>2022-03-31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EE4D4B6D-F3EA-4CAD-A0E3-79D1505C1F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B77BA44F-12A4-4CA6-9774-CCBD89DC75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ADA19-E403-40AF-86F5-6A38FA693F3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7562772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D3C04C4D-128C-45E8-933B-F928490D3C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13186-B0F7-4E00-BB9E-A36DBAEA7D35}" type="datetimeFigureOut">
              <a:rPr lang="sv-SE" smtClean="0"/>
              <a:t>2022-03-31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1B175E5B-B4FA-44A5-A660-2A37571F9E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85C94973-98F1-47A5-B6DD-00A914C50B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ADA19-E403-40AF-86F5-6A38FA693F3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6192453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6A503CA-CE71-4F8D-9F71-E5BA81727D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5482708-6CF1-470C-827D-08BCCA8D98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5D6A827A-E049-4FB6-908C-DBFD09DF2E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6002286F-37C8-4B9E-9D60-D62E16E580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13186-B0F7-4E00-BB9E-A36DBAEA7D35}" type="datetimeFigureOut">
              <a:rPr lang="sv-SE" smtClean="0"/>
              <a:t>2022-03-31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39400494-63AD-4AF9-BBB2-296582F9D6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CC4E7D8A-107A-4404-B971-97357BBB1B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ADA19-E403-40AF-86F5-6A38FA693F3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4107901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C02D53A-4DA1-467B-8CD2-81112FFC49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276BE21F-D650-452B-8B33-C35AD54D67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03ABFAA0-AFA9-4BB4-8206-63A82E111A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21EDC68-4846-4A3A-A97C-3A07648C12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13186-B0F7-4E00-BB9E-A36DBAEA7D35}" type="datetimeFigureOut">
              <a:rPr lang="sv-SE" smtClean="0"/>
              <a:t>2022-03-31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F42C59F5-3237-46A4-A697-E3170FA50E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D714C9AD-F101-4934-A547-DF7719AB2B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ADA19-E403-40AF-86F5-6A38FA693F3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9829456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9B9A217-B08E-46A3-A963-FFEC0B5D31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DA4008D0-E200-4368-9588-51D3982EC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9465616-D491-453D-9509-DDB8F138DE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13186-B0F7-4E00-BB9E-A36DBAEA7D35}" type="datetimeFigureOut">
              <a:rPr lang="sv-SE" smtClean="0"/>
              <a:t>2022-03-31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55A195F-DC2D-4426-9542-92BE595049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78F13B8-9B1D-41DB-B267-ECE81AACF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ADA19-E403-40AF-86F5-6A38FA693F3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2767715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C12ECC1A-4F25-46B8-8189-039F2EC3AA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E100F266-4F67-4721-B0ED-98CA00806D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45C7138-81B9-4864-BF4D-C68AF5B4B9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13186-B0F7-4E00-BB9E-A36DBAEA7D35}" type="datetimeFigureOut">
              <a:rPr lang="sv-SE" smtClean="0"/>
              <a:t>2022-03-31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46602B1-1726-431A-8DB5-D709D17493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CD72CE5-4D1B-4702-B2DC-A2CE8868BB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ADA19-E403-40AF-86F5-6A38FA693F3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7916333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E2D1B5D2-C43F-4C6B-A7FA-34DC90C6FADC}"/>
              </a:ext>
            </a:extLst>
          </p:cNvPr>
          <p:cNvSpPr/>
          <p:nvPr userDrawn="1"/>
        </p:nvSpPr>
        <p:spPr>
          <a:xfrm>
            <a:off x="480001" y="1144859"/>
            <a:ext cx="11232001" cy="5353142"/>
          </a:xfrm>
          <a:prstGeom prst="rect">
            <a:avLst/>
          </a:prstGeom>
          <a:solidFill>
            <a:srgbClr val="3F5564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2813" y="1738314"/>
            <a:ext cx="10055087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082814" y="3277762"/>
            <a:ext cx="7605669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082814" y="3718798"/>
            <a:ext cx="7605669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647DE4A7-0441-4412-B638-1EF142FA53A7}"/>
              </a:ext>
            </a:extLst>
          </p:cNvPr>
          <p:cNvSpPr txBox="1"/>
          <p:nvPr userDrawn="1"/>
        </p:nvSpPr>
        <p:spPr>
          <a:xfrm>
            <a:off x="480000" y="360009"/>
            <a:ext cx="8740200" cy="48342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200" dirty="0"/>
              <a:t>Hållbar stad – öppen för världen</a:t>
            </a:r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6ACC92B5-1BDF-4704-9287-B20F2D9C9A6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155019" y="387939"/>
            <a:ext cx="1536325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209785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6725"/>
            <a:ext cx="10069200" cy="4032000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1803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0000" y="1736728"/>
            <a:ext cx="5278080" cy="419462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34313" y="1736728"/>
            <a:ext cx="5277697" cy="419462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950605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0000" y="1736728"/>
            <a:ext cx="5278080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34313" y="1736728"/>
            <a:ext cx="5277697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494712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7681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1" y="2281031"/>
            <a:ext cx="5278080" cy="3524684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579203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7849712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6960000" y="1736728"/>
            <a:ext cx="4752000" cy="4194629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035ECBB-3AD1-4BD8-A68D-6D8280C92C1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80000" y="1736728"/>
            <a:ext cx="5736000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972996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80000" y="1736731"/>
            <a:ext cx="4752000" cy="4197497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5BD080CD-995E-421E-B8CD-90E9BFA77E4C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5985600" y="1736728"/>
            <a:ext cx="5736000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44614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80000" y="1736725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000" y="5549755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6725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49755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12000" y="1736725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12000" y="5549755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106062031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486826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11309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561223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3762536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773517C6-D6A3-4EB3-BAD9-8E9F74B655B2}"/>
              </a:ext>
            </a:extLst>
          </p:cNvPr>
          <p:cNvSpPr txBox="1">
            <a:spLocks/>
          </p:cNvSpPr>
          <p:nvPr userDrawn="1"/>
        </p:nvSpPr>
        <p:spPr>
          <a:xfrm>
            <a:off x="11125200" y="6379949"/>
            <a:ext cx="586800" cy="144676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457200" rtl="0" eaLnBrk="1" latinLnBrk="0" hangingPunct="1">
              <a:defRPr lang="sv-SE" sz="8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4999A75-0551-4B09-A151-24523DDA83A0}" type="slidenum">
              <a:rPr lang="sv-SE" sz="1050" smtClean="0"/>
              <a:pPr algn="r"/>
              <a:t>‹#›</a:t>
            </a:fld>
            <a:endParaRPr lang="sv-SE" sz="1050" dirty="0"/>
          </a:p>
        </p:txBody>
      </p:sp>
    </p:spTree>
    <p:extLst>
      <p:ext uri="{BB962C8B-B14F-4D97-AF65-F5344CB8AC3E}">
        <p14:creationId xmlns:p14="http://schemas.microsoft.com/office/powerpoint/2010/main" val="425452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7681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1" y="2281031"/>
            <a:ext cx="5278080" cy="3524684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547110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80001" y="360000"/>
            <a:ext cx="11243047" cy="5526452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AB74EFB-B5F9-4503-84BF-A1C8C3809B6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879600" y="1973603"/>
            <a:ext cx="8483640" cy="88511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rubrikformat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80000" y="6376989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F9E5C432-7F81-4CBB-AB9E-D526253ED08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155344" y="6164689"/>
            <a:ext cx="1536325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564625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80001" y="341338"/>
            <a:ext cx="11232001" cy="5526452"/>
          </a:xfrm>
          <a:prstGeom prst="rect">
            <a:avLst/>
          </a:prstGeom>
          <a:solidFill>
            <a:srgbClr val="3F5564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 baseline="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26C13080-EE61-4752-AF76-A4F88152AD21}"/>
              </a:ext>
            </a:extLst>
          </p:cNvPr>
          <p:cNvSpPr txBox="1"/>
          <p:nvPr userDrawn="1"/>
        </p:nvSpPr>
        <p:spPr>
          <a:xfrm>
            <a:off x="480000" y="6376989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107F0A1F-359B-49FC-B4A4-B4423F836B5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155344" y="6164689"/>
            <a:ext cx="1536325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264620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E2D1B5D2-C43F-4C6B-A7FA-34DC90C6FADC}"/>
              </a:ext>
            </a:extLst>
          </p:cNvPr>
          <p:cNvSpPr/>
          <p:nvPr userDrawn="1"/>
        </p:nvSpPr>
        <p:spPr>
          <a:xfrm>
            <a:off x="480001" y="1144859"/>
            <a:ext cx="11232001" cy="5353142"/>
          </a:xfrm>
          <a:prstGeom prst="rect">
            <a:avLst/>
          </a:prstGeom>
          <a:solidFill>
            <a:srgbClr val="3F5564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9" name="Platshållare för text 4">
            <a:extLst>
              <a:ext uri="{FF2B5EF4-FFF2-40B4-BE49-F238E27FC236}">
                <a16:creationId xmlns:a16="http://schemas.microsoft.com/office/drawing/2014/main" id="{527D8E7C-BB63-4107-AE9F-73C9EC9FEA9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894200" y="2830623"/>
            <a:ext cx="8392800" cy="2370028"/>
          </a:xfrm>
        </p:spPr>
        <p:txBody>
          <a:bodyPr numCol="2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647DE4A7-0441-4412-B638-1EF142FA53A7}"/>
              </a:ext>
            </a:extLst>
          </p:cNvPr>
          <p:cNvSpPr txBox="1"/>
          <p:nvPr userDrawn="1"/>
        </p:nvSpPr>
        <p:spPr>
          <a:xfrm>
            <a:off x="480000" y="360009"/>
            <a:ext cx="8740200" cy="48342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200" dirty="0"/>
              <a:t>Hållbar stad – öppen för världen</a:t>
            </a: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DB19EC1B-923F-4489-8A9E-C185B834DC9A}"/>
              </a:ext>
            </a:extLst>
          </p:cNvPr>
          <p:cNvSpPr txBox="1"/>
          <p:nvPr userDrawn="1"/>
        </p:nvSpPr>
        <p:spPr>
          <a:xfrm>
            <a:off x="1894200" y="2405064"/>
            <a:ext cx="4608200" cy="309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lvl="0" indent="0" defTabSz="914332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700" kern="0" baseline="0">
                <a:solidFill>
                  <a:schemeClr val="bg1"/>
                </a:solidFill>
                <a:latin typeface="+mj-lt"/>
              </a:defRPr>
            </a:lvl1pPr>
            <a:lvl2pPr marL="457167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700"/>
            </a:lvl2pPr>
            <a:lvl3pPr marL="687548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  <a:defRPr sz="1700"/>
            </a:lvl3pPr>
            <a:lvl4pPr marL="914332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4pPr>
            <a:lvl5pPr marL="1144714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5pPr>
            <a:lvl6pPr marL="2514412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578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8744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5910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lvl="0"/>
            <a:r>
              <a:rPr lang="sv-SE" sz="1700" dirty="0"/>
              <a:t>Kontakt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6CFB483C-3DE4-43B1-BE58-F10B760FF08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155019" y="387939"/>
            <a:ext cx="1536325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504630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EE034447-B413-4A96-BFF8-275EEDDCD05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189150" y="2345322"/>
            <a:ext cx="1365622" cy="2164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1448673"/>
      </p:ext>
    </p:extLst>
  </p:cSld>
  <p:clrMapOvr>
    <a:masterClrMapping/>
  </p:clrMapOvr>
  <p:hf sldNum="0" hdr="0" ftr="0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E2D1B5D2-C43F-4C6B-A7FA-34DC90C6FADC}"/>
              </a:ext>
            </a:extLst>
          </p:cNvPr>
          <p:cNvSpPr/>
          <p:nvPr userDrawn="1"/>
        </p:nvSpPr>
        <p:spPr>
          <a:xfrm>
            <a:off x="480001" y="1144859"/>
            <a:ext cx="11232001" cy="535314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2813" y="1738314"/>
            <a:ext cx="10055087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082814" y="3277762"/>
            <a:ext cx="7605669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082814" y="3718798"/>
            <a:ext cx="7605669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647DE4A7-0441-4412-B638-1EF142FA53A7}"/>
              </a:ext>
            </a:extLst>
          </p:cNvPr>
          <p:cNvSpPr txBox="1"/>
          <p:nvPr userDrawn="1"/>
        </p:nvSpPr>
        <p:spPr>
          <a:xfrm>
            <a:off x="480000" y="360009"/>
            <a:ext cx="8740200" cy="48342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200" dirty="0"/>
              <a:t>Hållbar stad – öppen för världen</a:t>
            </a:r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4525EAC6-4F6F-4D83-913D-CD8D95CD26E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155019" y="387939"/>
            <a:ext cx="1536325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516684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6725"/>
            <a:ext cx="10069200" cy="4032000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79966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0000" y="1736728"/>
            <a:ext cx="5278080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34313" y="1736728"/>
            <a:ext cx="5277697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41952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7681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1" y="2281031"/>
            <a:ext cx="5278080" cy="3524684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0813937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29750967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6960000" y="1736728"/>
            <a:ext cx="4752000" cy="4194629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035ECBB-3AD1-4BD8-A68D-6D8280C92C1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80000" y="1736728"/>
            <a:ext cx="5736000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1981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69005902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80000" y="1736731"/>
            <a:ext cx="4752000" cy="4197497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5BD080CD-995E-421E-B8CD-90E9BFA77E4C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5985600" y="1736728"/>
            <a:ext cx="5736000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7644614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80000" y="1736725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000" y="5549755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6725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49755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12000" y="1736725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12000" y="5549755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1920549674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752757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11309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365205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91993094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773517C6-D6A3-4EB3-BAD9-8E9F74B655B2}"/>
              </a:ext>
            </a:extLst>
          </p:cNvPr>
          <p:cNvSpPr txBox="1">
            <a:spLocks/>
          </p:cNvSpPr>
          <p:nvPr userDrawn="1"/>
        </p:nvSpPr>
        <p:spPr>
          <a:xfrm>
            <a:off x="11125200" y="6379949"/>
            <a:ext cx="586800" cy="144676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457200" rtl="0" eaLnBrk="1" latinLnBrk="0" hangingPunct="1">
              <a:defRPr lang="sv-SE" sz="8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4999A75-0551-4B09-A151-24523DDA83A0}" type="slidenum">
              <a:rPr lang="sv-SE" sz="1050" smtClean="0"/>
              <a:pPr algn="r"/>
              <a:t>‹#›</a:t>
            </a:fld>
            <a:endParaRPr lang="sv-SE" sz="1050" dirty="0"/>
          </a:p>
        </p:txBody>
      </p:sp>
    </p:spTree>
    <p:extLst>
      <p:ext uri="{BB962C8B-B14F-4D97-AF65-F5344CB8AC3E}">
        <p14:creationId xmlns:p14="http://schemas.microsoft.com/office/powerpoint/2010/main" val="2465115211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80001" y="360000"/>
            <a:ext cx="11243047" cy="5526452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AB74EFB-B5F9-4503-84BF-A1C8C3809B6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879600" y="1973603"/>
            <a:ext cx="8483640" cy="88511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rubrikformat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80000" y="6376989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E8BE9D01-1940-43A8-B8E6-557FC331045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155344" y="6164689"/>
            <a:ext cx="1536325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668123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80001" y="341338"/>
            <a:ext cx="11232001" cy="552645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 baseline="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26C13080-EE61-4752-AF76-A4F88152AD21}"/>
              </a:ext>
            </a:extLst>
          </p:cNvPr>
          <p:cNvSpPr txBox="1"/>
          <p:nvPr userDrawn="1"/>
        </p:nvSpPr>
        <p:spPr>
          <a:xfrm>
            <a:off x="480000" y="6376989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5DC1C357-7928-47BE-91A8-F9F10E884B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155344" y="6164689"/>
            <a:ext cx="1536325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7954160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E2D1B5D2-C43F-4C6B-A7FA-34DC90C6FADC}"/>
              </a:ext>
            </a:extLst>
          </p:cNvPr>
          <p:cNvSpPr/>
          <p:nvPr userDrawn="1"/>
        </p:nvSpPr>
        <p:spPr>
          <a:xfrm>
            <a:off x="480001" y="1144859"/>
            <a:ext cx="11232001" cy="535314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9" name="Platshållare för text 4">
            <a:extLst>
              <a:ext uri="{FF2B5EF4-FFF2-40B4-BE49-F238E27FC236}">
                <a16:creationId xmlns:a16="http://schemas.microsoft.com/office/drawing/2014/main" id="{527D8E7C-BB63-4107-AE9F-73C9EC9FEA9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894200" y="2830623"/>
            <a:ext cx="8392800" cy="2370028"/>
          </a:xfrm>
        </p:spPr>
        <p:txBody>
          <a:bodyPr numCol="2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647DE4A7-0441-4412-B638-1EF142FA53A7}"/>
              </a:ext>
            </a:extLst>
          </p:cNvPr>
          <p:cNvSpPr txBox="1"/>
          <p:nvPr userDrawn="1"/>
        </p:nvSpPr>
        <p:spPr>
          <a:xfrm>
            <a:off x="480000" y="360009"/>
            <a:ext cx="8740200" cy="48342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200" dirty="0"/>
              <a:t>Hållbar stad – öppen för världen</a:t>
            </a: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DB19EC1B-923F-4489-8A9E-C185B834DC9A}"/>
              </a:ext>
            </a:extLst>
          </p:cNvPr>
          <p:cNvSpPr txBox="1"/>
          <p:nvPr userDrawn="1"/>
        </p:nvSpPr>
        <p:spPr>
          <a:xfrm>
            <a:off x="1894200" y="2405064"/>
            <a:ext cx="4608200" cy="309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lvl="0" indent="0" defTabSz="914332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700" kern="0" baseline="0">
                <a:solidFill>
                  <a:schemeClr val="bg1"/>
                </a:solidFill>
                <a:latin typeface="+mj-lt"/>
              </a:defRPr>
            </a:lvl1pPr>
            <a:lvl2pPr marL="457167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700"/>
            </a:lvl2pPr>
            <a:lvl3pPr marL="687548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  <a:defRPr sz="1700"/>
            </a:lvl3pPr>
            <a:lvl4pPr marL="914332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4pPr>
            <a:lvl5pPr marL="1144714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5pPr>
            <a:lvl6pPr marL="2514412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578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8744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5910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lvl="0"/>
            <a:r>
              <a:rPr lang="sv-SE" sz="1700" dirty="0"/>
              <a:t>Kontakt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7769122D-0D0E-4D0E-BE41-966EEBD570A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155019" y="387939"/>
            <a:ext cx="1536325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887981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8FDA208F-AE40-42B0-B5DF-97A867F8D15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189150" y="2345323"/>
            <a:ext cx="1820829" cy="2164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3264603"/>
      </p:ext>
    </p:extLst>
  </p:cSld>
  <p:clrMapOvr>
    <a:masterClrMapping/>
  </p:clrMapOvr>
  <p:hf sldNum="0" hdr="0" ft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6960000" y="1736728"/>
            <a:ext cx="4752000" cy="4194629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035ECBB-3AD1-4BD8-A68D-6D8280C92C1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80000" y="1736728"/>
            <a:ext cx="5736000" cy="419462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5784512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E2D1B5D2-C43F-4C6B-A7FA-34DC90C6FADC}"/>
              </a:ext>
            </a:extLst>
          </p:cNvPr>
          <p:cNvSpPr/>
          <p:nvPr userDrawn="1"/>
        </p:nvSpPr>
        <p:spPr>
          <a:xfrm>
            <a:off x="480001" y="1144859"/>
            <a:ext cx="11232001" cy="535314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2813" y="1738314"/>
            <a:ext cx="10055087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082814" y="3277762"/>
            <a:ext cx="7605669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082814" y="3718798"/>
            <a:ext cx="7605669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647DE4A7-0441-4412-B638-1EF142FA53A7}"/>
              </a:ext>
            </a:extLst>
          </p:cNvPr>
          <p:cNvSpPr txBox="1"/>
          <p:nvPr userDrawn="1"/>
        </p:nvSpPr>
        <p:spPr>
          <a:xfrm>
            <a:off x="480000" y="360009"/>
            <a:ext cx="8740200" cy="48342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200" dirty="0"/>
              <a:t>Hållbar stad – öppen för världen</a:t>
            </a:r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1BF41A8D-C2E8-4884-A8AC-6110FEF1ED0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155019" y="387939"/>
            <a:ext cx="1536325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2017231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6725"/>
            <a:ext cx="10069200" cy="4032000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6563603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0000" y="1736728"/>
            <a:ext cx="5278080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34313" y="1736728"/>
            <a:ext cx="5277697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2222336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7681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1" y="2281031"/>
            <a:ext cx="5278080" cy="3524684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541348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08209719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6960000" y="1736728"/>
            <a:ext cx="4752000" cy="4194629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035ECBB-3AD1-4BD8-A68D-6D8280C92C1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80000" y="1736728"/>
            <a:ext cx="5736000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9590028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80000" y="1736731"/>
            <a:ext cx="4752000" cy="4197497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5BD080CD-995E-421E-B8CD-90E9BFA77E4C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5985600" y="1736728"/>
            <a:ext cx="5736000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3172422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80000" y="1736725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000" y="5549755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6725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49755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12000" y="1736725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12000" y="5549755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4159045013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4801604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11309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417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80000" y="1736731"/>
            <a:ext cx="4752000" cy="4197497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5BD080CD-995E-421E-B8CD-90E9BFA77E4C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5985600" y="1736728"/>
            <a:ext cx="5736000" cy="419462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144160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7372356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773517C6-D6A3-4EB3-BAD9-8E9F74B655B2}"/>
              </a:ext>
            </a:extLst>
          </p:cNvPr>
          <p:cNvSpPr txBox="1">
            <a:spLocks/>
          </p:cNvSpPr>
          <p:nvPr userDrawn="1"/>
        </p:nvSpPr>
        <p:spPr>
          <a:xfrm>
            <a:off x="11125200" y="6379949"/>
            <a:ext cx="586800" cy="144676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457200" rtl="0" eaLnBrk="1" latinLnBrk="0" hangingPunct="1">
              <a:defRPr lang="sv-SE" sz="8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4999A75-0551-4B09-A151-24523DDA83A0}" type="slidenum">
              <a:rPr lang="sv-SE" sz="1050" smtClean="0"/>
              <a:pPr algn="r"/>
              <a:t>‹#›</a:t>
            </a:fld>
            <a:endParaRPr lang="sv-SE" sz="1050" dirty="0"/>
          </a:p>
        </p:txBody>
      </p:sp>
    </p:spTree>
    <p:extLst>
      <p:ext uri="{BB962C8B-B14F-4D97-AF65-F5344CB8AC3E}">
        <p14:creationId xmlns:p14="http://schemas.microsoft.com/office/powerpoint/2010/main" val="3938426483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80001" y="360000"/>
            <a:ext cx="11243047" cy="5526452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AB74EFB-B5F9-4503-84BF-A1C8C3809B6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879600" y="1973603"/>
            <a:ext cx="8483640" cy="88511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rubrikformat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80000" y="6376989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B538A9E1-F6A4-4DCF-83A2-46320C2668F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155344" y="6164689"/>
            <a:ext cx="1536325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023973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80001" y="341338"/>
            <a:ext cx="11232001" cy="552645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 baseline="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26C13080-EE61-4752-AF76-A4F88152AD21}"/>
              </a:ext>
            </a:extLst>
          </p:cNvPr>
          <p:cNvSpPr txBox="1"/>
          <p:nvPr userDrawn="1"/>
        </p:nvSpPr>
        <p:spPr>
          <a:xfrm>
            <a:off x="480000" y="6376989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F41D9004-B5BE-4924-9EB1-43FCC3AD5DC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155344" y="6164689"/>
            <a:ext cx="1536325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5485475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E2D1B5D2-C43F-4C6B-A7FA-34DC90C6FADC}"/>
              </a:ext>
            </a:extLst>
          </p:cNvPr>
          <p:cNvSpPr/>
          <p:nvPr userDrawn="1"/>
        </p:nvSpPr>
        <p:spPr>
          <a:xfrm>
            <a:off x="480001" y="1144859"/>
            <a:ext cx="11232001" cy="535314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9" name="Platshållare för text 4">
            <a:extLst>
              <a:ext uri="{FF2B5EF4-FFF2-40B4-BE49-F238E27FC236}">
                <a16:creationId xmlns:a16="http://schemas.microsoft.com/office/drawing/2014/main" id="{527D8E7C-BB63-4107-AE9F-73C9EC9FEA9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894200" y="2830623"/>
            <a:ext cx="8392800" cy="2370028"/>
          </a:xfrm>
        </p:spPr>
        <p:txBody>
          <a:bodyPr numCol="2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647DE4A7-0441-4412-B638-1EF142FA53A7}"/>
              </a:ext>
            </a:extLst>
          </p:cNvPr>
          <p:cNvSpPr txBox="1"/>
          <p:nvPr userDrawn="1"/>
        </p:nvSpPr>
        <p:spPr>
          <a:xfrm>
            <a:off x="480000" y="360009"/>
            <a:ext cx="8740200" cy="48342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200" dirty="0"/>
              <a:t>Hållbar stad – öppen för världen</a:t>
            </a: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DB19EC1B-923F-4489-8A9E-C185B834DC9A}"/>
              </a:ext>
            </a:extLst>
          </p:cNvPr>
          <p:cNvSpPr txBox="1"/>
          <p:nvPr userDrawn="1"/>
        </p:nvSpPr>
        <p:spPr>
          <a:xfrm>
            <a:off x="1894200" y="2405064"/>
            <a:ext cx="4608200" cy="309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lvl="0" indent="0" defTabSz="914332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700" kern="0" baseline="0">
                <a:solidFill>
                  <a:schemeClr val="bg1"/>
                </a:solidFill>
                <a:latin typeface="+mj-lt"/>
              </a:defRPr>
            </a:lvl1pPr>
            <a:lvl2pPr marL="457167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700"/>
            </a:lvl2pPr>
            <a:lvl3pPr marL="687548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  <a:defRPr sz="1700"/>
            </a:lvl3pPr>
            <a:lvl4pPr marL="914332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4pPr>
            <a:lvl5pPr marL="1144714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5pPr>
            <a:lvl6pPr marL="2514412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578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8744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5910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lvl="0"/>
            <a:r>
              <a:rPr lang="sv-SE" sz="1700" dirty="0"/>
              <a:t>Kontakt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0BE5E066-3615-4D7F-B922-8557325BAED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155019" y="387939"/>
            <a:ext cx="1536325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4007100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83316F0E-9A23-4F1A-8079-EB91A815127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189150" y="2345323"/>
            <a:ext cx="1820829" cy="2164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0710941"/>
      </p:ext>
    </p:extLst>
  </p:cSld>
  <p:clrMapOvr>
    <a:masterClrMapping/>
  </p:clrMapOvr>
  <p:hf sldNum="0" hdr="0" ftr="0"/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E2D1B5D2-C43F-4C6B-A7FA-34DC90C6FADC}"/>
              </a:ext>
            </a:extLst>
          </p:cNvPr>
          <p:cNvSpPr/>
          <p:nvPr userDrawn="1"/>
        </p:nvSpPr>
        <p:spPr>
          <a:xfrm>
            <a:off x="480001" y="1144859"/>
            <a:ext cx="11232001" cy="535314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2813" y="1738314"/>
            <a:ext cx="10055087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082814" y="3277762"/>
            <a:ext cx="7605669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082814" y="3718798"/>
            <a:ext cx="7605669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647DE4A7-0441-4412-B638-1EF142FA53A7}"/>
              </a:ext>
            </a:extLst>
          </p:cNvPr>
          <p:cNvSpPr txBox="1"/>
          <p:nvPr userDrawn="1"/>
        </p:nvSpPr>
        <p:spPr>
          <a:xfrm>
            <a:off x="480000" y="360009"/>
            <a:ext cx="8740200" cy="48342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200" dirty="0"/>
              <a:t>Hållbar stad – öppen för världen</a:t>
            </a:r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328A054A-5768-480D-BCF5-A46ED67A1BE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155019" y="387939"/>
            <a:ext cx="1536325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8470434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6725"/>
            <a:ext cx="10069200" cy="4032000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0905052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0000" y="1736728"/>
            <a:ext cx="5278080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34313" y="1736728"/>
            <a:ext cx="5277697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4481321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7681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1" y="2281031"/>
            <a:ext cx="5278080" cy="3524684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7526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80000" y="1736725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000" y="5549755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6725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49755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12000" y="1736725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12000" y="5549755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816270267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03151029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6960000" y="1736728"/>
            <a:ext cx="4752000" cy="4194629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035ECBB-3AD1-4BD8-A68D-6D8280C92C1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80000" y="1736728"/>
            <a:ext cx="5736000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304917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80000" y="1736731"/>
            <a:ext cx="4752000" cy="4197497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5BD080CD-995E-421E-B8CD-90E9BFA77E4C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5985600" y="1736728"/>
            <a:ext cx="5736000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5647655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80000" y="1736725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000" y="5549755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6725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49755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12000" y="1736725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12000" y="5549755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3961642082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8401783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11309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1964432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16322111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773517C6-D6A3-4EB3-BAD9-8E9F74B655B2}"/>
              </a:ext>
            </a:extLst>
          </p:cNvPr>
          <p:cNvSpPr txBox="1">
            <a:spLocks/>
          </p:cNvSpPr>
          <p:nvPr userDrawn="1"/>
        </p:nvSpPr>
        <p:spPr>
          <a:xfrm>
            <a:off x="11125200" y="6379949"/>
            <a:ext cx="586800" cy="144676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457200" rtl="0" eaLnBrk="1" latinLnBrk="0" hangingPunct="1">
              <a:defRPr lang="sv-SE" sz="8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4999A75-0551-4B09-A151-24523DDA83A0}" type="slidenum">
              <a:rPr lang="sv-SE" sz="1050" smtClean="0"/>
              <a:pPr algn="r"/>
              <a:t>‹#›</a:t>
            </a:fld>
            <a:endParaRPr lang="sv-SE" sz="1050" dirty="0"/>
          </a:p>
        </p:txBody>
      </p:sp>
    </p:spTree>
    <p:extLst>
      <p:ext uri="{BB962C8B-B14F-4D97-AF65-F5344CB8AC3E}">
        <p14:creationId xmlns:p14="http://schemas.microsoft.com/office/powerpoint/2010/main" val="629908529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80001" y="360000"/>
            <a:ext cx="11243047" cy="5526452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AB74EFB-B5F9-4503-84BF-A1C8C3809B6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879600" y="1973603"/>
            <a:ext cx="8483640" cy="88511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rubrikformat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80000" y="6376989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83EA2DAC-9D15-4086-9264-8BD3A3164B2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155344" y="6164689"/>
            <a:ext cx="1536325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1113613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80001" y="341338"/>
            <a:ext cx="11232001" cy="552645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 baseline="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26C13080-EE61-4752-AF76-A4F88152AD21}"/>
              </a:ext>
            </a:extLst>
          </p:cNvPr>
          <p:cNvSpPr txBox="1"/>
          <p:nvPr userDrawn="1"/>
        </p:nvSpPr>
        <p:spPr>
          <a:xfrm>
            <a:off x="480000" y="6376989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6B302A34-5FFF-4164-94F1-53E604D0386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155344" y="6164689"/>
            <a:ext cx="1536325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141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0717516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E2D1B5D2-C43F-4C6B-A7FA-34DC90C6FADC}"/>
              </a:ext>
            </a:extLst>
          </p:cNvPr>
          <p:cNvSpPr/>
          <p:nvPr userDrawn="1"/>
        </p:nvSpPr>
        <p:spPr>
          <a:xfrm>
            <a:off x="480001" y="1144859"/>
            <a:ext cx="11232001" cy="535314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9" name="Platshållare för text 4">
            <a:extLst>
              <a:ext uri="{FF2B5EF4-FFF2-40B4-BE49-F238E27FC236}">
                <a16:creationId xmlns:a16="http://schemas.microsoft.com/office/drawing/2014/main" id="{527D8E7C-BB63-4107-AE9F-73C9EC9FEA9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894200" y="2830623"/>
            <a:ext cx="8392800" cy="2370028"/>
          </a:xfrm>
        </p:spPr>
        <p:txBody>
          <a:bodyPr numCol="2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647DE4A7-0441-4412-B638-1EF142FA53A7}"/>
              </a:ext>
            </a:extLst>
          </p:cNvPr>
          <p:cNvSpPr txBox="1"/>
          <p:nvPr userDrawn="1"/>
        </p:nvSpPr>
        <p:spPr>
          <a:xfrm>
            <a:off x="480000" y="360009"/>
            <a:ext cx="8740200" cy="48342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200" dirty="0"/>
              <a:t>Hållbar stad – öppen för världen</a:t>
            </a: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DB19EC1B-923F-4489-8A9E-C185B834DC9A}"/>
              </a:ext>
            </a:extLst>
          </p:cNvPr>
          <p:cNvSpPr txBox="1"/>
          <p:nvPr userDrawn="1"/>
        </p:nvSpPr>
        <p:spPr>
          <a:xfrm>
            <a:off x="1894200" y="2405064"/>
            <a:ext cx="4608200" cy="309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lvl="0" indent="0" defTabSz="914332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700" kern="0" baseline="0">
                <a:solidFill>
                  <a:schemeClr val="bg1"/>
                </a:solidFill>
                <a:latin typeface="+mj-lt"/>
              </a:defRPr>
            </a:lvl1pPr>
            <a:lvl2pPr marL="457167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700"/>
            </a:lvl2pPr>
            <a:lvl3pPr marL="687548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  <a:defRPr sz="1700"/>
            </a:lvl3pPr>
            <a:lvl4pPr marL="914332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4pPr>
            <a:lvl5pPr marL="1144714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5pPr>
            <a:lvl6pPr marL="2514412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578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8744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5910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lvl="0"/>
            <a:r>
              <a:rPr lang="sv-SE" sz="1700" dirty="0"/>
              <a:t>Kontakt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6716F9A0-0408-498D-A8CB-1CDF58BB069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155019" y="387939"/>
            <a:ext cx="1536325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8998051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583AFD3A-4DA2-45BC-96EA-EA739707D81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189150" y="2345323"/>
            <a:ext cx="1820829" cy="2164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5501938"/>
      </p:ext>
    </p:extLst>
  </p:cSld>
  <p:clrMapOvr>
    <a:masterClrMapping/>
  </p:clrMapOvr>
  <p:hf sldNum="0" hdr="0" ftr="0"/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E2D1B5D2-C43F-4C6B-A7FA-34DC90C6FADC}"/>
              </a:ext>
            </a:extLst>
          </p:cNvPr>
          <p:cNvSpPr/>
          <p:nvPr userDrawn="1"/>
        </p:nvSpPr>
        <p:spPr>
          <a:xfrm>
            <a:off x="480001" y="1144859"/>
            <a:ext cx="11232001" cy="535314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2813" y="1738314"/>
            <a:ext cx="10055087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082814" y="3277762"/>
            <a:ext cx="7605669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082814" y="3718798"/>
            <a:ext cx="7605669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647DE4A7-0441-4412-B638-1EF142FA53A7}"/>
              </a:ext>
            </a:extLst>
          </p:cNvPr>
          <p:cNvSpPr txBox="1"/>
          <p:nvPr userDrawn="1"/>
        </p:nvSpPr>
        <p:spPr>
          <a:xfrm>
            <a:off x="480000" y="360009"/>
            <a:ext cx="8740200" cy="48342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200" dirty="0"/>
              <a:t>Hållbar stad – öppen för världen</a:t>
            </a:r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2A50FBF5-CC6A-4369-895D-071D2C2400C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155019" y="387939"/>
            <a:ext cx="1536325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4279763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6725"/>
            <a:ext cx="10069200" cy="4032000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1158533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0000" y="1736728"/>
            <a:ext cx="5278080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34313" y="1736728"/>
            <a:ext cx="5277697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2799622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7681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1" y="2281031"/>
            <a:ext cx="5278080" cy="3524684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5149908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37391590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6960000" y="1736728"/>
            <a:ext cx="4752000" cy="4194629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035ECBB-3AD1-4BD8-A68D-6D8280C92C1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80000" y="1736728"/>
            <a:ext cx="5736000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3376226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80000" y="1736731"/>
            <a:ext cx="4752000" cy="4197497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5BD080CD-995E-421E-B8CD-90E9BFA77E4C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5985600" y="1736728"/>
            <a:ext cx="5736000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9122529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80000" y="1736725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000" y="5549755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6725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49755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12000" y="1736725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12000" y="5549755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3113160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40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9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29.xml"/><Relationship Id="rId16" Type="http://schemas.openxmlformats.org/officeDocument/2006/relationships/slideLayout" Target="../slideLayouts/slideLayout43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2.xml"/><Relationship Id="rId15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Relationship Id="rId14" Type="http://schemas.openxmlformats.org/officeDocument/2006/relationships/slideLayout" Target="../slideLayouts/slideLayout4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1.xml"/><Relationship Id="rId13" Type="http://schemas.openxmlformats.org/officeDocument/2006/relationships/slideLayout" Target="../slideLayouts/slideLayout56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46.xml"/><Relationship Id="rId7" Type="http://schemas.openxmlformats.org/officeDocument/2006/relationships/slideLayout" Target="../slideLayouts/slideLayout50.xml"/><Relationship Id="rId12" Type="http://schemas.openxmlformats.org/officeDocument/2006/relationships/slideLayout" Target="../slideLayouts/slideLayout55.xml"/><Relationship Id="rId17" Type="http://schemas.openxmlformats.org/officeDocument/2006/relationships/theme" Target="../theme/theme4.xml"/><Relationship Id="rId2" Type="http://schemas.openxmlformats.org/officeDocument/2006/relationships/slideLayout" Target="../slideLayouts/slideLayout45.xml"/><Relationship Id="rId16" Type="http://schemas.openxmlformats.org/officeDocument/2006/relationships/slideLayout" Target="../slideLayouts/slideLayout59.xml"/><Relationship Id="rId1" Type="http://schemas.openxmlformats.org/officeDocument/2006/relationships/slideLayout" Target="../slideLayouts/slideLayout44.xml"/><Relationship Id="rId6" Type="http://schemas.openxmlformats.org/officeDocument/2006/relationships/slideLayout" Target="../slideLayouts/slideLayout49.xml"/><Relationship Id="rId11" Type="http://schemas.openxmlformats.org/officeDocument/2006/relationships/slideLayout" Target="../slideLayouts/slideLayout54.xml"/><Relationship Id="rId5" Type="http://schemas.openxmlformats.org/officeDocument/2006/relationships/slideLayout" Target="../slideLayouts/slideLayout48.xml"/><Relationship Id="rId15" Type="http://schemas.openxmlformats.org/officeDocument/2006/relationships/slideLayout" Target="../slideLayouts/slideLayout58.xml"/><Relationship Id="rId10" Type="http://schemas.openxmlformats.org/officeDocument/2006/relationships/slideLayout" Target="../slideLayouts/slideLayout53.xml"/><Relationship Id="rId4" Type="http://schemas.openxmlformats.org/officeDocument/2006/relationships/slideLayout" Target="../slideLayouts/slideLayout47.xml"/><Relationship Id="rId9" Type="http://schemas.openxmlformats.org/officeDocument/2006/relationships/slideLayout" Target="../slideLayouts/slideLayout52.xml"/><Relationship Id="rId14" Type="http://schemas.openxmlformats.org/officeDocument/2006/relationships/slideLayout" Target="../slideLayouts/slideLayout57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7.xml"/><Relationship Id="rId13" Type="http://schemas.openxmlformats.org/officeDocument/2006/relationships/slideLayout" Target="../slideLayouts/slideLayout72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62.xml"/><Relationship Id="rId7" Type="http://schemas.openxmlformats.org/officeDocument/2006/relationships/slideLayout" Target="../slideLayouts/slideLayout66.xml"/><Relationship Id="rId12" Type="http://schemas.openxmlformats.org/officeDocument/2006/relationships/slideLayout" Target="../slideLayouts/slideLayout71.xml"/><Relationship Id="rId17" Type="http://schemas.openxmlformats.org/officeDocument/2006/relationships/theme" Target="../theme/theme5.xml"/><Relationship Id="rId2" Type="http://schemas.openxmlformats.org/officeDocument/2006/relationships/slideLayout" Target="../slideLayouts/slideLayout61.xml"/><Relationship Id="rId16" Type="http://schemas.openxmlformats.org/officeDocument/2006/relationships/slideLayout" Target="../slideLayouts/slideLayout75.xml"/><Relationship Id="rId1" Type="http://schemas.openxmlformats.org/officeDocument/2006/relationships/slideLayout" Target="../slideLayouts/slideLayout60.xml"/><Relationship Id="rId6" Type="http://schemas.openxmlformats.org/officeDocument/2006/relationships/slideLayout" Target="../slideLayouts/slideLayout65.xml"/><Relationship Id="rId11" Type="http://schemas.openxmlformats.org/officeDocument/2006/relationships/slideLayout" Target="../slideLayouts/slideLayout70.xml"/><Relationship Id="rId5" Type="http://schemas.openxmlformats.org/officeDocument/2006/relationships/slideLayout" Target="../slideLayouts/slideLayout64.xml"/><Relationship Id="rId15" Type="http://schemas.openxmlformats.org/officeDocument/2006/relationships/slideLayout" Target="../slideLayouts/slideLayout74.xml"/><Relationship Id="rId10" Type="http://schemas.openxmlformats.org/officeDocument/2006/relationships/slideLayout" Target="../slideLayouts/slideLayout69.xml"/><Relationship Id="rId4" Type="http://schemas.openxmlformats.org/officeDocument/2006/relationships/slideLayout" Target="../slideLayouts/slideLayout63.xml"/><Relationship Id="rId9" Type="http://schemas.openxmlformats.org/officeDocument/2006/relationships/slideLayout" Target="../slideLayouts/slideLayout68.xml"/><Relationship Id="rId14" Type="http://schemas.openxmlformats.org/officeDocument/2006/relationships/slideLayout" Target="../slideLayouts/slideLayout7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3.xml"/><Relationship Id="rId13" Type="http://schemas.openxmlformats.org/officeDocument/2006/relationships/slideLayout" Target="../slideLayouts/slideLayout88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78.xml"/><Relationship Id="rId7" Type="http://schemas.openxmlformats.org/officeDocument/2006/relationships/slideLayout" Target="../slideLayouts/slideLayout82.xml"/><Relationship Id="rId12" Type="http://schemas.openxmlformats.org/officeDocument/2006/relationships/slideLayout" Target="../slideLayouts/slideLayout87.xml"/><Relationship Id="rId17" Type="http://schemas.openxmlformats.org/officeDocument/2006/relationships/theme" Target="../theme/theme6.xml"/><Relationship Id="rId2" Type="http://schemas.openxmlformats.org/officeDocument/2006/relationships/slideLayout" Target="../slideLayouts/slideLayout77.xml"/><Relationship Id="rId16" Type="http://schemas.openxmlformats.org/officeDocument/2006/relationships/slideLayout" Target="../slideLayouts/slideLayout91.xml"/><Relationship Id="rId1" Type="http://schemas.openxmlformats.org/officeDocument/2006/relationships/slideLayout" Target="../slideLayouts/slideLayout76.xml"/><Relationship Id="rId6" Type="http://schemas.openxmlformats.org/officeDocument/2006/relationships/slideLayout" Target="../slideLayouts/slideLayout81.xml"/><Relationship Id="rId11" Type="http://schemas.openxmlformats.org/officeDocument/2006/relationships/slideLayout" Target="../slideLayouts/slideLayout86.xml"/><Relationship Id="rId5" Type="http://schemas.openxmlformats.org/officeDocument/2006/relationships/slideLayout" Target="../slideLayouts/slideLayout80.xml"/><Relationship Id="rId15" Type="http://schemas.openxmlformats.org/officeDocument/2006/relationships/slideLayout" Target="../slideLayouts/slideLayout90.xml"/><Relationship Id="rId10" Type="http://schemas.openxmlformats.org/officeDocument/2006/relationships/slideLayout" Target="../slideLayouts/slideLayout85.xml"/><Relationship Id="rId4" Type="http://schemas.openxmlformats.org/officeDocument/2006/relationships/slideLayout" Target="../slideLayouts/slideLayout79.xml"/><Relationship Id="rId9" Type="http://schemas.openxmlformats.org/officeDocument/2006/relationships/slideLayout" Target="../slideLayouts/slideLayout84.xml"/><Relationship Id="rId14" Type="http://schemas.openxmlformats.org/officeDocument/2006/relationships/slideLayout" Target="../slideLayouts/slideLayout89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9.xml"/><Relationship Id="rId13" Type="http://schemas.openxmlformats.org/officeDocument/2006/relationships/slideLayout" Target="../slideLayouts/slideLayout104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94.xml"/><Relationship Id="rId7" Type="http://schemas.openxmlformats.org/officeDocument/2006/relationships/slideLayout" Target="../slideLayouts/slideLayout98.xml"/><Relationship Id="rId12" Type="http://schemas.openxmlformats.org/officeDocument/2006/relationships/slideLayout" Target="../slideLayouts/slideLayout103.xml"/><Relationship Id="rId17" Type="http://schemas.openxmlformats.org/officeDocument/2006/relationships/theme" Target="../theme/theme7.xml"/><Relationship Id="rId2" Type="http://schemas.openxmlformats.org/officeDocument/2006/relationships/slideLayout" Target="../slideLayouts/slideLayout93.xml"/><Relationship Id="rId16" Type="http://schemas.openxmlformats.org/officeDocument/2006/relationships/slideLayout" Target="../slideLayouts/slideLayout107.xml"/><Relationship Id="rId1" Type="http://schemas.openxmlformats.org/officeDocument/2006/relationships/slideLayout" Target="../slideLayouts/slideLayout92.xml"/><Relationship Id="rId6" Type="http://schemas.openxmlformats.org/officeDocument/2006/relationships/slideLayout" Target="../slideLayouts/slideLayout97.xml"/><Relationship Id="rId11" Type="http://schemas.openxmlformats.org/officeDocument/2006/relationships/slideLayout" Target="../slideLayouts/slideLayout102.xml"/><Relationship Id="rId5" Type="http://schemas.openxmlformats.org/officeDocument/2006/relationships/slideLayout" Target="../slideLayouts/slideLayout96.xml"/><Relationship Id="rId15" Type="http://schemas.openxmlformats.org/officeDocument/2006/relationships/slideLayout" Target="../slideLayouts/slideLayout106.xml"/><Relationship Id="rId10" Type="http://schemas.openxmlformats.org/officeDocument/2006/relationships/slideLayout" Target="../slideLayouts/slideLayout101.xml"/><Relationship Id="rId4" Type="http://schemas.openxmlformats.org/officeDocument/2006/relationships/slideLayout" Target="../slideLayouts/slideLayout95.xml"/><Relationship Id="rId9" Type="http://schemas.openxmlformats.org/officeDocument/2006/relationships/slideLayout" Target="../slideLayouts/slideLayout100.xml"/><Relationship Id="rId14" Type="http://schemas.openxmlformats.org/officeDocument/2006/relationships/slideLayout" Target="../slideLayouts/slideLayout10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5.xml"/><Relationship Id="rId13" Type="http://schemas.openxmlformats.org/officeDocument/2006/relationships/slideLayout" Target="../slideLayouts/slideLayout120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110.xml"/><Relationship Id="rId7" Type="http://schemas.openxmlformats.org/officeDocument/2006/relationships/slideLayout" Target="../slideLayouts/slideLayout114.xml"/><Relationship Id="rId12" Type="http://schemas.openxmlformats.org/officeDocument/2006/relationships/slideLayout" Target="../slideLayouts/slideLayout119.xml"/><Relationship Id="rId17" Type="http://schemas.openxmlformats.org/officeDocument/2006/relationships/theme" Target="../theme/theme8.xml"/><Relationship Id="rId2" Type="http://schemas.openxmlformats.org/officeDocument/2006/relationships/slideLayout" Target="../slideLayouts/slideLayout109.xml"/><Relationship Id="rId16" Type="http://schemas.openxmlformats.org/officeDocument/2006/relationships/slideLayout" Target="../slideLayouts/slideLayout123.xml"/><Relationship Id="rId1" Type="http://schemas.openxmlformats.org/officeDocument/2006/relationships/slideLayout" Target="../slideLayouts/slideLayout108.xml"/><Relationship Id="rId6" Type="http://schemas.openxmlformats.org/officeDocument/2006/relationships/slideLayout" Target="../slideLayouts/slideLayout113.xml"/><Relationship Id="rId11" Type="http://schemas.openxmlformats.org/officeDocument/2006/relationships/slideLayout" Target="../slideLayouts/slideLayout118.xml"/><Relationship Id="rId5" Type="http://schemas.openxmlformats.org/officeDocument/2006/relationships/slideLayout" Target="../slideLayouts/slideLayout112.xml"/><Relationship Id="rId15" Type="http://schemas.openxmlformats.org/officeDocument/2006/relationships/slideLayout" Target="../slideLayouts/slideLayout122.xml"/><Relationship Id="rId10" Type="http://schemas.openxmlformats.org/officeDocument/2006/relationships/slideLayout" Target="../slideLayouts/slideLayout117.xml"/><Relationship Id="rId4" Type="http://schemas.openxmlformats.org/officeDocument/2006/relationships/slideLayout" Target="../slideLayouts/slideLayout111.xml"/><Relationship Id="rId9" Type="http://schemas.openxmlformats.org/officeDocument/2006/relationships/slideLayout" Target="../slideLayouts/slideLayout116.xml"/><Relationship Id="rId14" Type="http://schemas.openxmlformats.org/officeDocument/2006/relationships/slideLayout" Target="../slideLayouts/slideLayout121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1.xml"/><Relationship Id="rId13" Type="http://schemas.openxmlformats.org/officeDocument/2006/relationships/slideLayout" Target="../slideLayouts/slideLayout136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126.xml"/><Relationship Id="rId7" Type="http://schemas.openxmlformats.org/officeDocument/2006/relationships/slideLayout" Target="../slideLayouts/slideLayout130.xml"/><Relationship Id="rId12" Type="http://schemas.openxmlformats.org/officeDocument/2006/relationships/slideLayout" Target="../slideLayouts/slideLayout135.xml"/><Relationship Id="rId17" Type="http://schemas.openxmlformats.org/officeDocument/2006/relationships/theme" Target="../theme/theme9.xml"/><Relationship Id="rId2" Type="http://schemas.openxmlformats.org/officeDocument/2006/relationships/slideLayout" Target="../slideLayouts/slideLayout125.xml"/><Relationship Id="rId16" Type="http://schemas.openxmlformats.org/officeDocument/2006/relationships/slideLayout" Target="../slideLayouts/slideLayout139.xml"/><Relationship Id="rId1" Type="http://schemas.openxmlformats.org/officeDocument/2006/relationships/slideLayout" Target="../slideLayouts/slideLayout124.xml"/><Relationship Id="rId6" Type="http://schemas.openxmlformats.org/officeDocument/2006/relationships/slideLayout" Target="../slideLayouts/slideLayout129.xml"/><Relationship Id="rId11" Type="http://schemas.openxmlformats.org/officeDocument/2006/relationships/slideLayout" Target="../slideLayouts/slideLayout134.xml"/><Relationship Id="rId5" Type="http://schemas.openxmlformats.org/officeDocument/2006/relationships/slideLayout" Target="../slideLayouts/slideLayout128.xml"/><Relationship Id="rId15" Type="http://schemas.openxmlformats.org/officeDocument/2006/relationships/slideLayout" Target="../slideLayouts/slideLayout138.xml"/><Relationship Id="rId10" Type="http://schemas.openxmlformats.org/officeDocument/2006/relationships/slideLayout" Target="../slideLayouts/slideLayout133.xml"/><Relationship Id="rId4" Type="http://schemas.openxmlformats.org/officeDocument/2006/relationships/slideLayout" Target="../slideLayouts/slideLayout127.xml"/><Relationship Id="rId9" Type="http://schemas.openxmlformats.org/officeDocument/2006/relationships/slideLayout" Target="../slideLayouts/slideLayout132.xml"/><Relationship Id="rId14" Type="http://schemas.openxmlformats.org/officeDocument/2006/relationships/slideLayout" Target="../slideLayouts/slideLayout13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999" y="384250"/>
            <a:ext cx="9170279" cy="1147968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3"/>
            <a:ext cx="10080000" cy="4032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11" name="Platshållare för bildnummer 3">
            <a:extLst>
              <a:ext uri="{FF2B5EF4-FFF2-40B4-BE49-F238E27FC236}">
                <a16:creationId xmlns:a16="http://schemas.microsoft.com/office/drawing/2014/main" id="{45469678-6FB3-4C29-B7AA-25AEA78F38ED}"/>
              </a:ext>
            </a:extLst>
          </p:cNvPr>
          <p:cNvSpPr txBox="1">
            <a:spLocks/>
          </p:cNvSpPr>
          <p:nvPr userDrawn="1"/>
        </p:nvSpPr>
        <p:spPr>
          <a:xfrm>
            <a:off x="11125200" y="6379949"/>
            <a:ext cx="586800" cy="144676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457200" rtl="0" eaLnBrk="1" latinLnBrk="0" hangingPunct="1">
              <a:defRPr lang="sv-SE" sz="8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4999A75-0551-4B09-A151-24523DDA83A0}" type="slidenum">
              <a:rPr lang="sv-SE" sz="1050" smtClean="0"/>
              <a:pPr algn="r"/>
              <a:t>‹#›</a:t>
            </a:fld>
            <a:endParaRPr lang="sv-SE" sz="1050" dirty="0"/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CAEB2E3D-92F2-44E1-BB5F-C8FAE387A996}"/>
              </a:ext>
            </a:extLst>
          </p:cNvPr>
          <p:cNvSpPr txBox="1"/>
          <p:nvPr userDrawn="1"/>
        </p:nvSpPr>
        <p:spPr>
          <a:xfrm>
            <a:off x="480000" y="6376989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F79BAF5D-A66A-4C6D-8AC6-45075464C341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10155019" y="387938"/>
            <a:ext cx="1532485" cy="510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515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36" r:id="rId1"/>
    <p:sldLayoutId id="2147484419" r:id="rId2"/>
    <p:sldLayoutId id="2147484420" r:id="rId3"/>
    <p:sldLayoutId id="2147484421" r:id="rId4"/>
    <p:sldLayoutId id="2147484422" r:id="rId5"/>
    <p:sldLayoutId id="2147484423" r:id="rId6"/>
    <p:sldLayoutId id="2147484424" r:id="rId7"/>
    <p:sldLayoutId id="2147484425" r:id="rId8"/>
    <p:sldLayoutId id="2147484426" r:id="rId9"/>
    <p:sldLayoutId id="2147484427" r:id="rId10"/>
    <p:sldLayoutId id="2147484428" r:id="rId11"/>
    <p:sldLayoutId id="2147484429" r:id="rId12"/>
    <p:sldLayoutId id="2147484433" r:id="rId13"/>
    <p:sldLayoutId id="2147484434" r:id="rId14"/>
    <p:sldLayoutId id="2147484435" r:id="rId15"/>
    <p:sldLayoutId id="2147484430" r:id="rId16"/>
  </p:sldLayoutIdLst>
  <p:hf hdr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 userDrawn="1">
          <p15:clr>
            <a:srgbClr val="F26B43"/>
          </p15:clr>
        </p15:guide>
        <p15:guide id="9" orient="horz" pos="527" userDrawn="1">
          <p15:clr>
            <a:srgbClr val="F26B43"/>
          </p15:clr>
        </p15:guide>
        <p15:guide id="10" pos="301" userDrawn="1">
          <p15:clr>
            <a:srgbClr val="F26B43"/>
          </p15:clr>
        </p15:guide>
        <p15:guide id="11" pos="7379" userDrawn="1">
          <p15:clr>
            <a:srgbClr val="F26B43"/>
          </p15:clr>
        </p15:guide>
        <p15:guide id="12" orient="horz" pos="4179" userDrawn="1">
          <p15:clr>
            <a:srgbClr val="F26B43"/>
          </p15:clr>
        </p15:guide>
        <p15:guide id="13" orient="horz" pos="4111" userDrawn="1">
          <p15:clr>
            <a:srgbClr val="F26B43"/>
          </p15:clr>
        </p15:guide>
        <p15:guide id="14" orient="horz" pos="1095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92AB61D1-E616-4968-9517-F06279D84E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00572C81-17A3-4268-99CF-97197E31E5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2CCA8D9-513B-48FC-BD85-1810E8809C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13186-B0F7-4E00-BB9E-A36DBAEA7D35}" type="datetimeFigureOut">
              <a:rPr lang="sv-SE" smtClean="0"/>
              <a:t>2022-03-31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F47A29F-0A21-4863-B3B4-C00EBBA6C4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A389CC6-9308-4948-A82A-1E7ECAE853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CADA19-E403-40AF-86F5-6A38FA693F3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50543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98" r:id="rId1"/>
    <p:sldLayoutId id="2147484699" r:id="rId2"/>
    <p:sldLayoutId id="2147484700" r:id="rId3"/>
    <p:sldLayoutId id="2147484701" r:id="rId4"/>
    <p:sldLayoutId id="2147484702" r:id="rId5"/>
    <p:sldLayoutId id="2147484703" r:id="rId6"/>
    <p:sldLayoutId id="2147484704" r:id="rId7"/>
    <p:sldLayoutId id="2147484705" r:id="rId8"/>
    <p:sldLayoutId id="2147484706" r:id="rId9"/>
    <p:sldLayoutId id="2147484707" r:id="rId10"/>
    <p:sldLayoutId id="214748470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999" y="384250"/>
            <a:ext cx="9170279" cy="1147968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3"/>
            <a:ext cx="10080000" cy="4032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11" name="Platshållare för bildnummer 3">
            <a:extLst>
              <a:ext uri="{FF2B5EF4-FFF2-40B4-BE49-F238E27FC236}">
                <a16:creationId xmlns:a16="http://schemas.microsoft.com/office/drawing/2014/main" id="{45469678-6FB3-4C29-B7AA-25AEA78F38ED}"/>
              </a:ext>
            </a:extLst>
          </p:cNvPr>
          <p:cNvSpPr txBox="1">
            <a:spLocks/>
          </p:cNvSpPr>
          <p:nvPr userDrawn="1"/>
        </p:nvSpPr>
        <p:spPr>
          <a:xfrm>
            <a:off x="11125200" y="6379949"/>
            <a:ext cx="586800" cy="144676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457200" rtl="0" eaLnBrk="1" latinLnBrk="0" hangingPunct="1">
              <a:defRPr lang="sv-SE" sz="8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4999A75-0551-4B09-A151-24523DDA83A0}" type="slidenum">
              <a:rPr lang="sv-SE" sz="1050" smtClean="0"/>
              <a:pPr algn="r"/>
              <a:t>‹#›</a:t>
            </a:fld>
            <a:endParaRPr lang="sv-SE" sz="1050" dirty="0"/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CAEB2E3D-92F2-44E1-BB5F-C8FAE387A996}"/>
              </a:ext>
            </a:extLst>
          </p:cNvPr>
          <p:cNvSpPr txBox="1"/>
          <p:nvPr userDrawn="1"/>
        </p:nvSpPr>
        <p:spPr>
          <a:xfrm>
            <a:off x="480000" y="6376989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6C2096E7-7F9D-45BC-A84B-2BA54FBC2F36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10155019" y="387939"/>
            <a:ext cx="1536325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7236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79" r:id="rId1"/>
    <p:sldLayoutId id="2147484580" r:id="rId2"/>
    <p:sldLayoutId id="2147484581" r:id="rId3"/>
    <p:sldLayoutId id="2147484582" r:id="rId4"/>
    <p:sldLayoutId id="2147484583" r:id="rId5"/>
    <p:sldLayoutId id="2147484584" r:id="rId6"/>
    <p:sldLayoutId id="2147484585" r:id="rId7"/>
    <p:sldLayoutId id="2147484586" r:id="rId8"/>
    <p:sldLayoutId id="2147484587" r:id="rId9"/>
    <p:sldLayoutId id="2147484588" r:id="rId10"/>
    <p:sldLayoutId id="2147484589" r:id="rId11"/>
    <p:sldLayoutId id="2147484590" r:id="rId12"/>
    <p:sldLayoutId id="2147484591" r:id="rId13"/>
    <p:sldLayoutId id="2147484592" r:id="rId14"/>
    <p:sldLayoutId id="2147484593" r:id="rId15"/>
    <p:sldLayoutId id="2147484594" r:id="rId16"/>
  </p:sldLayoutIdLst>
  <p:hf hdr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 userDrawn="1">
          <p15:clr>
            <a:srgbClr val="F26B43"/>
          </p15:clr>
        </p15:guide>
        <p15:guide id="9" orient="horz" pos="527" userDrawn="1">
          <p15:clr>
            <a:srgbClr val="F26B43"/>
          </p15:clr>
        </p15:guide>
        <p15:guide id="10" pos="301" userDrawn="1">
          <p15:clr>
            <a:srgbClr val="F26B43"/>
          </p15:clr>
        </p15:guide>
        <p15:guide id="11" pos="7379" userDrawn="1">
          <p15:clr>
            <a:srgbClr val="F26B43"/>
          </p15:clr>
        </p15:guide>
        <p15:guide id="12" orient="horz" pos="4179" userDrawn="1">
          <p15:clr>
            <a:srgbClr val="F26B43"/>
          </p15:clr>
        </p15:guide>
        <p15:guide id="13" orient="horz" pos="4111" userDrawn="1">
          <p15:clr>
            <a:srgbClr val="F26B43"/>
          </p15:clr>
        </p15:guide>
        <p15:guide id="14" orient="horz" pos="1095" userDrawn="1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999" y="384250"/>
            <a:ext cx="9170279" cy="1147968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3"/>
            <a:ext cx="10080000" cy="4032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11" name="Platshållare för bildnummer 3">
            <a:extLst>
              <a:ext uri="{FF2B5EF4-FFF2-40B4-BE49-F238E27FC236}">
                <a16:creationId xmlns:a16="http://schemas.microsoft.com/office/drawing/2014/main" id="{45469678-6FB3-4C29-B7AA-25AEA78F38ED}"/>
              </a:ext>
            </a:extLst>
          </p:cNvPr>
          <p:cNvSpPr txBox="1">
            <a:spLocks/>
          </p:cNvSpPr>
          <p:nvPr userDrawn="1"/>
        </p:nvSpPr>
        <p:spPr>
          <a:xfrm>
            <a:off x="11125200" y="6379949"/>
            <a:ext cx="586800" cy="144676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457200" rtl="0" eaLnBrk="1" latinLnBrk="0" hangingPunct="1">
              <a:defRPr lang="sv-SE" sz="8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4999A75-0551-4B09-A151-24523DDA83A0}" type="slidenum">
              <a:rPr lang="sv-SE" sz="1050" smtClean="0"/>
              <a:pPr algn="r"/>
              <a:t>‹#›</a:t>
            </a:fld>
            <a:endParaRPr lang="sv-SE" sz="1050" dirty="0"/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CAEB2E3D-92F2-44E1-BB5F-C8FAE387A996}"/>
              </a:ext>
            </a:extLst>
          </p:cNvPr>
          <p:cNvSpPr txBox="1"/>
          <p:nvPr userDrawn="1"/>
        </p:nvSpPr>
        <p:spPr>
          <a:xfrm>
            <a:off x="480000" y="6376989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26955DC4-AABA-4533-A6EF-AF5EB7B991BD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10155019" y="387939"/>
            <a:ext cx="1536325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424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96" r:id="rId1"/>
    <p:sldLayoutId id="2147484597" r:id="rId2"/>
    <p:sldLayoutId id="2147484598" r:id="rId3"/>
    <p:sldLayoutId id="2147484599" r:id="rId4"/>
    <p:sldLayoutId id="2147484600" r:id="rId5"/>
    <p:sldLayoutId id="2147484601" r:id="rId6"/>
    <p:sldLayoutId id="2147484602" r:id="rId7"/>
    <p:sldLayoutId id="2147484603" r:id="rId8"/>
    <p:sldLayoutId id="2147484604" r:id="rId9"/>
    <p:sldLayoutId id="2147484605" r:id="rId10"/>
    <p:sldLayoutId id="2147484606" r:id="rId11"/>
    <p:sldLayoutId id="2147484607" r:id="rId12"/>
    <p:sldLayoutId id="2147484608" r:id="rId13"/>
    <p:sldLayoutId id="2147484609" r:id="rId14"/>
    <p:sldLayoutId id="2147484610" r:id="rId15"/>
    <p:sldLayoutId id="2147484611" r:id="rId16"/>
  </p:sldLayoutIdLst>
  <p:hf hdr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 userDrawn="1">
          <p15:clr>
            <a:srgbClr val="F26B43"/>
          </p15:clr>
        </p15:guide>
        <p15:guide id="9" orient="horz" pos="527" userDrawn="1">
          <p15:clr>
            <a:srgbClr val="F26B43"/>
          </p15:clr>
        </p15:guide>
        <p15:guide id="10" pos="301" userDrawn="1">
          <p15:clr>
            <a:srgbClr val="F26B43"/>
          </p15:clr>
        </p15:guide>
        <p15:guide id="11" pos="7379" userDrawn="1">
          <p15:clr>
            <a:srgbClr val="F26B43"/>
          </p15:clr>
        </p15:guide>
        <p15:guide id="12" orient="horz" pos="4179" userDrawn="1">
          <p15:clr>
            <a:srgbClr val="F26B43"/>
          </p15:clr>
        </p15:guide>
        <p15:guide id="13" orient="horz" pos="4111" userDrawn="1">
          <p15:clr>
            <a:srgbClr val="F26B43"/>
          </p15:clr>
        </p15:guide>
        <p15:guide id="14" orient="horz" pos="1095" userDrawn="1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999" y="384250"/>
            <a:ext cx="9170279" cy="1147968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3"/>
            <a:ext cx="10080000" cy="4032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11" name="Platshållare för bildnummer 3">
            <a:extLst>
              <a:ext uri="{FF2B5EF4-FFF2-40B4-BE49-F238E27FC236}">
                <a16:creationId xmlns:a16="http://schemas.microsoft.com/office/drawing/2014/main" id="{45469678-6FB3-4C29-B7AA-25AEA78F38ED}"/>
              </a:ext>
            </a:extLst>
          </p:cNvPr>
          <p:cNvSpPr txBox="1">
            <a:spLocks/>
          </p:cNvSpPr>
          <p:nvPr userDrawn="1"/>
        </p:nvSpPr>
        <p:spPr>
          <a:xfrm>
            <a:off x="11125200" y="6379949"/>
            <a:ext cx="586800" cy="144676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457200" rtl="0" eaLnBrk="1" latinLnBrk="0" hangingPunct="1">
              <a:defRPr lang="sv-SE" sz="8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4999A75-0551-4B09-A151-24523DDA83A0}" type="slidenum">
              <a:rPr lang="sv-SE" sz="1050" smtClean="0"/>
              <a:pPr algn="r"/>
              <a:t>‹#›</a:t>
            </a:fld>
            <a:endParaRPr lang="sv-SE" sz="1050" dirty="0"/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CAEB2E3D-92F2-44E1-BB5F-C8FAE387A996}"/>
              </a:ext>
            </a:extLst>
          </p:cNvPr>
          <p:cNvSpPr txBox="1"/>
          <p:nvPr userDrawn="1"/>
        </p:nvSpPr>
        <p:spPr>
          <a:xfrm>
            <a:off x="480000" y="6376989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09FD2760-6BAA-46FF-996E-9F66B4B71834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10155019" y="387939"/>
            <a:ext cx="1536325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9248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13" r:id="rId1"/>
    <p:sldLayoutId id="2147484614" r:id="rId2"/>
    <p:sldLayoutId id="2147484615" r:id="rId3"/>
    <p:sldLayoutId id="2147484616" r:id="rId4"/>
    <p:sldLayoutId id="2147484617" r:id="rId5"/>
    <p:sldLayoutId id="2147484618" r:id="rId6"/>
    <p:sldLayoutId id="2147484619" r:id="rId7"/>
    <p:sldLayoutId id="2147484620" r:id="rId8"/>
    <p:sldLayoutId id="2147484621" r:id="rId9"/>
    <p:sldLayoutId id="2147484622" r:id="rId10"/>
    <p:sldLayoutId id="2147484623" r:id="rId11"/>
    <p:sldLayoutId id="2147484624" r:id="rId12"/>
    <p:sldLayoutId id="2147484625" r:id="rId13"/>
    <p:sldLayoutId id="2147484626" r:id="rId14"/>
    <p:sldLayoutId id="2147484627" r:id="rId15"/>
    <p:sldLayoutId id="2147484628" r:id="rId16"/>
  </p:sldLayoutIdLst>
  <p:hf hdr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 userDrawn="1">
          <p15:clr>
            <a:srgbClr val="F26B43"/>
          </p15:clr>
        </p15:guide>
        <p15:guide id="9" orient="horz" pos="527" userDrawn="1">
          <p15:clr>
            <a:srgbClr val="F26B43"/>
          </p15:clr>
        </p15:guide>
        <p15:guide id="10" pos="301" userDrawn="1">
          <p15:clr>
            <a:srgbClr val="F26B43"/>
          </p15:clr>
        </p15:guide>
        <p15:guide id="11" pos="7379" userDrawn="1">
          <p15:clr>
            <a:srgbClr val="F26B43"/>
          </p15:clr>
        </p15:guide>
        <p15:guide id="12" orient="horz" pos="4179" userDrawn="1">
          <p15:clr>
            <a:srgbClr val="F26B43"/>
          </p15:clr>
        </p15:guide>
        <p15:guide id="13" orient="horz" pos="4111" userDrawn="1">
          <p15:clr>
            <a:srgbClr val="F26B43"/>
          </p15:clr>
        </p15:guide>
        <p15:guide id="14" orient="horz" pos="1095" userDrawn="1">
          <p15:clr>
            <a:srgbClr val="F26B43"/>
          </p15:clr>
        </p15:guide>
      </p15:sldGuideLst>
    </p:ext>
  </p:extLst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999" y="384250"/>
            <a:ext cx="9170279" cy="1147968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3"/>
            <a:ext cx="10080000" cy="4032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11" name="Platshållare för bildnummer 3">
            <a:extLst>
              <a:ext uri="{FF2B5EF4-FFF2-40B4-BE49-F238E27FC236}">
                <a16:creationId xmlns:a16="http://schemas.microsoft.com/office/drawing/2014/main" id="{45469678-6FB3-4C29-B7AA-25AEA78F38ED}"/>
              </a:ext>
            </a:extLst>
          </p:cNvPr>
          <p:cNvSpPr txBox="1">
            <a:spLocks/>
          </p:cNvSpPr>
          <p:nvPr userDrawn="1"/>
        </p:nvSpPr>
        <p:spPr>
          <a:xfrm>
            <a:off x="11125200" y="6379949"/>
            <a:ext cx="586800" cy="144676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457200" rtl="0" eaLnBrk="1" latinLnBrk="0" hangingPunct="1">
              <a:defRPr lang="sv-SE" sz="8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4999A75-0551-4B09-A151-24523DDA83A0}" type="slidenum">
              <a:rPr lang="sv-SE" sz="1050" smtClean="0"/>
              <a:pPr algn="r"/>
              <a:t>‹#›</a:t>
            </a:fld>
            <a:endParaRPr lang="sv-SE" sz="1050" dirty="0"/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CAEB2E3D-92F2-44E1-BB5F-C8FAE387A996}"/>
              </a:ext>
            </a:extLst>
          </p:cNvPr>
          <p:cNvSpPr txBox="1"/>
          <p:nvPr userDrawn="1"/>
        </p:nvSpPr>
        <p:spPr>
          <a:xfrm>
            <a:off x="480000" y="6376989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F421ED50-CF7F-4063-8494-A87AE620A627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10155019" y="387939"/>
            <a:ext cx="1536325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3300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30" r:id="rId1"/>
    <p:sldLayoutId id="2147484631" r:id="rId2"/>
    <p:sldLayoutId id="2147484632" r:id="rId3"/>
    <p:sldLayoutId id="2147484633" r:id="rId4"/>
    <p:sldLayoutId id="2147484634" r:id="rId5"/>
    <p:sldLayoutId id="2147484635" r:id="rId6"/>
    <p:sldLayoutId id="2147484636" r:id="rId7"/>
    <p:sldLayoutId id="2147484637" r:id="rId8"/>
    <p:sldLayoutId id="2147484638" r:id="rId9"/>
    <p:sldLayoutId id="2147484639" r:id="rId10"/>
    <p:sldLayoutId id="2147484640" r:id="rId11"/>
    <p:sldLayoutId id="2147484641" r:id="rId12"/>
    <p:sldLayoutId id="2147484642" r:id="rId13"/>
    <p:sldLayoutId id="2147484643" r:id="rId14"/>
    <p:sldLayoutId id="2147484644" r:id="rId15"/>
    <p:sldLayoutId id="2147484645" r:id="rId16"/>
  </p:sldLayoutIdLst>
  <p:hf hdr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 userDrawn="1">
          <p15:clr>
            <a:srgbClr val="F26B43"/>
          </p15:clr>
        </p15:guide>
        <p15:guide id="9" orient="horz" pos="527" userDrawn="1">
          <p15:clr>
            <a:srgbClr val="F26B43"/>
          </p15:clr>
        </p15:guide>
        <p15:guide id="10" pos="301" userDrawn="1">
          <p15:clr>
            <a:srgbClr val="F26B43"/>
          </p15:clr>
        </p15:guide>
        <p15:guide id="11" pos="7379" userDrawn="1">
          <p15:clr>
            <a:srgbClr val="F26B43"/>
          </p15:clr>
        </p15:guide>
        <p15:guide id="12" orient="horz" pos="4179" userDrawn="1">
          <p15:clr>
            <a:srgbClr val="F26B43"/>
          </p15:clr>
        </p15:guide>
        <p15:guide id="13" orient="horz" pos="4111" userDrawn="1">
          <p15:clr>
            <a:srgbClr val="F26B43"/>
          </p15:clr>
        </p15:guide>
        <p15:guide id="14" orient="horz" pos="1095" userDrawn="1">
          <p15:clr>
            <a:srgbClr val="F26B43"/>
          </p15:clr>
        </p15:guide>
      </p15:sldGuideLst>
    </p:ext>
  </p:extLst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999" y="384250"/>
            <a:ext cx="9170279" cy="1147968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3"/>
            <a:ext cx="10080000" cy="4032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11" name="Platshållare för bildnummer 3">
            <a:extLst>
              <a:ext uri="{FF2B5EF4-FFF2-40B4-BE49-F238E27FC236}">
                <a16:creationId xmlns:a16="http://schemas.microsoft.com/office/drawing/2014/main" id="{45469678-6FB3-4C29-B7AA-25AEA78F38ED}"/>
              </a:ext>
            </a:extLst>
          </p:cNvPr>
          <p:cNvSpPr txBox="1">
            <a:spLocks/>
          </p:cNvSpPr>
          <p:nvPr userDrawn="1"/>
        </p:nvSpPr>
        <p:spPr>
          <a:xfrm>
            <a:off x="11125200" y="6379949"/>
            <a:ext cx="586800" cy="144676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457200" rtl="0" eaLnBrk="1" latinLnBrk="0" hangingPunct="1">
              <a:defRPr lang="sv-SE" sz="8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4999A75-0551-4B09-A151-24523DDA83A0}" type="slidenum">
              <a:rPr lang="sv-SE" sz="1050" smtClean="0"/>
              <a:pPr algn="r"/>
              <a:t>‹#›</a:t>
            </a:fld>
            <a:endParaRPr lang="sv-SE" sz="1050" dirty="0"/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CAEB2E3D-92F2-44E1-BB5F-C8FAE387A996}"/>
              </a:ext>
            </a:extLst>
          </p:cNvPr>
          <p:cNvSpPr txBox="1"/>
          <p:nvPr userDrawn="1"/>
        </p:nvSpPr>
        <p:spPr>
          <a:xfrm>
            <a:off x="480000" y="6376989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A8A1EFF4-858C-4FEB-A70A-0A3FFDD2809E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10155019" y="387939"/>
            <a:ext cx="1536325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5900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47" r:id="rId1"/>
    <p:sldLayoutId id="2147484648" r:id="rId2"/>
    <p:sldLayoutId id="2147484649" r:id="rId3"/>
    <p:sldLayoutId id="2147484650" r:id="rId4"/>
    <p:sldLayoutId id="2147484651" r:id="rId5"/>
    <p:sldLayoutId id="2147484652" r:id="rId6"/>
    <p:sldLayoutId id="2147484653" r:id="rId7"/>
    <p:sldLayoutId id="2147484654" r:id="rId8"/>
    <p:sldLayoutId id="2147484655" r:id="rId9"/>
    <p:sldLayoutId id="2147484656" r:id="rId10"/>
    <p:sldLayoutId id="2147484657" r:id="rId11"/>
    <p:sldLayoutId id="2147484658" r:id="rId12"/>
    <p:sldLayoutId id="2147484659" r:id="rId13"/>
    <p:sldLayoutId id="2147484660" r:id="rId14"/>
    <p:sldLayoutId id="2147484661" r:id="rId15"/>
    <p:sldLayoutId id="2147484662" r:id="rId16"/>
  </p:sldLayoutIdLst>
  <p:hf hdr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 userDrawn="1">
          <p15:clr>
            <a:srgbClr val="F26B43"/>
          </p15:clr>
        </p15:guide>
        <p15:guide id="9" orient="horz" pos="527" userDrawn="1">
          <p15:clr>
            <a:srgbClr val="F26B43"/>
          </p15:clr>
        </p15:guide>
        <p15:guide id="10" pos="301" userDrawn="1">
          <p15:clr>
            <a:srgbClr val="F26B43"/>
          </p15:clr>
        </p15:guide>
        <p15:guide id="11" pos="7379" userDrawn="1">
          <p15:clr>
            <a:srgbClr val="F26B43"/>
          </p15:clr>
        </p15:guide>
        <p15:guide id="12" orient="horz" pos="4179" userDrawn="1">
          <p15:clr>
            <a:srgbClr val="F26B43"/>
          </p15:clr>
        </p15:guide>
        <p15:guide id="13" orient="horz" pos="4111" userDrawn="1">
          <p15:clr>
            <a:srgbClr val="F26B43"/>
          </p15:clr>
        </p15:guide>
        <p15:guide id="14" orient="horz" pos="1095" userDrawn="1">
          <p15:clr>
            <a:srgbClr val="F26B43"/>
          </p15:clr>
        </p15:guide>
      </p15:sldGuideLst>
    </p:ext>
  </p:extLst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999" y="384250"/>
            <a:ext cx="9170279" cy="1147968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3"/>
            <a:ext cx="10080000" cy="4032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11" name="Platshållare för bildnummer 3">
            <a:extLst>
              <a:ext uri="{FF2B5EF4-FFF2-40B4-BE49-F238E27FC236}">
                <a16:creationId xmlns:a16="http://schemas.microsoft.com/office/drawing/2014/main" id="{45469678-6FB3-4C29-B7AA-25AEA78F38ED}"/>
              </a:ext>
            </a:extLst>
          </p:cNvPr>
          <p:cNvSpPr txBox="1">
            <a:spLocks/>
          </p:cNvSpPr>
          <p:nvPr userDrawn="1"/>
        </p:nvSpPr>
        <p:spPr>
          <a:xfrm>
            <a:off x="11125200" y="6379949"/>
            <a:ext cx="586800" cy="144676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457200" rtl="0" eaLnBrk="1" latinLnBrk="0" hangingPunct="1">
              <a:defRPr lang="sv-SE" sz="8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4999A75-0551-4B09-A151-24523DDA83A0}" type="slidenum">
              <a:rPr lang="sv-SE" sz="1050" smtClean="0"/>
              <a:pPr algn="r"/>
              <a:t>‹#›</a:t>
            </a:fld>
            <a:endParaRPr lang="sv-SE" sz="1050" dirty="0"/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CAEB2E3D-92F2-44E1-BB5F-C8FAE387A996}"/>
              </a:ext>
            </a:extLst>
          </p:cNvPr>
          <p:cNvSpPr txBox="1"/>
          <p:nvPr userDrawn="1"/>
        </p:nvSpPr>
        <p:spPr>
          <a:xfrm>
            <a:off x="480000" y="6376989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DABC6D15-E133-4876-AFB9-F9597237B38E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10155019" y="387939"/>
            <a:ext cx="1536325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2891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64" r:id="rId1"/>
    <p:sldLayoutId id="2147484665" r:id="rId2"/>
    <p:sldLayoutId id="2147484666" r:id="rId3"/>
    <p:sldLayoutId id="2147484667" r:id="rId4"/>
    <p:sldLayoutId id="2147484668" r:id="rId5"/>
    <p:sldLayoutId id="2147484669" r:id="rId6"/>
    <p:sldLayoutId id="2147484670" r:id="rId7"/>
    <p:sldLayoutId id="2147484671" r:id="rId8"/>
    <p:sldLayoutId id="2147484672" r:id="rId9"/>
    <p:sldLayoutId id="2147484673" r:id="rId10"/>
    <p:sldLayoutId id="2147484674" r:id="rId11"/>
    <p:sldLayoutId id="2147484675" r:id="rId12"/>
    <p:sldLayoutId id="2147484676" r:id="rId13"/>
    <p:sldLayoutId id="2147484677" r:id="rId14"/>
    <p:sldLayoutId id="2147484678" r:id="rId15"/>
    <p:sldLayoutId id="2147484679" r:id="rId16"/>
  </p:sldLayoutIdLst>
  <p:hf hdr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 userDrawn="1">
          <p15:clr>
            <a:srgbClr val="F26B43"/>
          </p15:clr>
        </p15:guide>
        <p15:guide id="9" orient="horz" pos="527" userDrawn="1">
          <p15:clr>
            <a:srgbClr val="F26B43"/>
          </p15:clr>
        </p15:guide>
        <p15:guide id="10" pos="301" userDrawn="1">
          <p15:clr>
            <a:srgbClr val="F26B43"/>
          </p15:clr>
        </p15:guide>
        <p15:guide id="11" pos="7379" userDrawn="1">
          <p15:clr>
            <a:srgbClr val="F26B43"/>
          </p15:clr>
        </p15:guide>
        <p15:guide id="12" orient="horz" pos="4179" userDrawn="1">
          <p15:clr>
            <a:srgbClr val="F26B43"/>
          </p15:clr>
        </p15:guide>
        <p15:guide id="13" orient="horz" pos="4111" userDrawn="1">
          <p15:clr>
            <a:srgbClr val="F26B43"/>
          </p15:clr>
        </p15:guide>
        <p15:guide id="14" orient="horz" pos="1095" userDrawn="1">
          <p15:clr>
            <a:srgbClr val="F26B43"/>
          </p15:clr>
        </p15:guide>
      </p15:sldGuideLst>
    </p:ext>
  </p:extLst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999" y="384250"/>
            <a:ext cx="9170279" cy="1147968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3"/>
            <a:ext cx="10080000" cy="4032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11" name="Platshållare för bildnummer 3">
            <a:extLst>
              <a:ext uri="{FF2B5EF4-FFF2-40B4-BE49-F238E27FC236}">
                <a16:creationId xmlns:a16="http://schemas.microsoft.com/office/drawing/2014/main" id="{45469678-6FB3-4C29-B7AA-25AEA78F38ED}"/>
              </a:ext>
            </a:extLst>
          </p:cNvPr>
          <p:cNvSpPr txBox="1">
            <a:spLocks/>
          </p:cNvSpPr>
          <p:nvPr userDrawn="1"/>
        </p:nvSpPr>
        <p:spPr>
          <a:xfrm>
            <a:off x="11125200" y="6379949"/>
            <a:ext cx="586800" cy="144676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457200" rtl="0" eaLnBrk="1" latinLnBrk="0" hangingPunct="1">
              <a:defRPr lang="sv-SE" sz="8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4999A75-0551-4B09-A151-24523DDA83A0}" type="slidenum">
              <a:rPr lang="sv-SE" sz="1050" smtClean="0"/>
              <a:pPr algn="r"/>
              <a:t>‹#›</a:t>
            </a:fld>
            <a:endParaRPr lang="sv-SE" sz="1050" dirty="0"/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CAEB2E3D-92F2-44E1-BB5F-C8FAE387A996}"/>
              </a:ext>
            </a:extLst>
          </p:cNvPr>
          <p:cNvSpPr txBox="1"/>
          <p:nvPr userDrawn="1"/>
        </p:nvSpPr>
        <p:spPr>
          <a:xfrm>
            <a:off x="480000" y="6376989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3F4B7959-9D29-4B1E-936A-D721DA4EB573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10155019" y="387939"/>
            <a:ext cx="1536325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2653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81" r:id="rId1"/>
    <p:sldLayoutId id="2147484682" r:id="rId2"/>
    <p:sldLayoutId id="2147484683" r:id="rId3"/>
    <p:sldLayoutId id="2147484684" r:id="rId4"/>
    <p:sldLayoutId id="2147484685" r:id="rId5"/>
    <p:sldLayoutId id="2147484686" r:id="rId6"/>
    <p:sldLayoutId id="2147484687" r:id="rId7"/>
    <p:sldLayoutId id="2147484688" r:id="rId8"/>
    <p:sldLayoutId id="2147484689" r:id="rId9"/>
    <p:sldLayoutId id="2147484690" r:id="rId10"/>
    <p:sldLayoutId id="2147484691" r:id="rId11"/>
    <p:sldLayoutId id="2147484692" r:id="rId12"/>
    <p:sldLayoutId id="2147484693" r:id="rId13"/>
    <p:sldLayoutId id="2147484694" r:id="rId14"/>
    <p:sldLayoutId id="2147484695" r:id="rId15"/>
    <p:sldLayoutId id="2147484696" r:id="rId16"/>
  </p:sldLayoutIdLst>
  <p:hf hdr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 userDrawn="1">
          <p15:clr>
            <a:srgbClr val="F26B43"/>
          </p15:clr>
        </p15:guide>
        <p15:guide id="9" orient="horz" pos="527" userDrawn="1">
          <p15:clr>
            <a:srgbClr val="F26B43"/>
          </p15:clr>
        </p15:guide>
        <p15:guide id="10" pos="301" userDrawn="1">
          <p15:clr>
            <a:srgbClr val="F26B43"/>
          </p15:clr>
        </p15:guide>
        <p15:guide id="11" pos="7379" userDrawn="1">
          <p15:clr>
            <a:srgbClr val="F26B43"/>
          </p15:clr>
        </p15:guide>
        <p15:guide id="12" orient="horz" pos="4179" userDrawn="1">
          <p15:clr>
            <a:srgbClr val="F26B43"/>
          </p15:clr>
        </p15:guide>
        <p15:guide id="13" orient="horz" pos="4111" userDrawn="1">
          <p15:clr>
            <a:srgbClr val="F26B43"/>
          </p15:clr>
        </p15:guide>
        <p15:guide id="14" orient="horz" pos="1095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latshållare för bild 7" descr="En bild som visar text, golv, inomhus, person&#10;&#10;Automatiskt genererad beskrivning">
            <a:extLst>
              <a:ext uri="{FF2B5EF4-FFF2-40B4-BE49-F238E27FC236}">
                <a16:creationId xmlns:a16="http://schemas.microsoft.com/office/drawing/2014/main" id="{CAE8A4DF-2F7D-4297-9E6E-F31334FCD6B3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-542925"/>
            <a:ext cx="12192000" cy="6858000"/>
          </a:xfrm>
        </p:spPr>
      </p:pic>
      <p:pic>
        <p:nvPicPr>
          <p:cNvPr id="3" name="Bildobjekt 2">
            <a:extLst>
              <a:ext uri="{FF2B5EF4-FFF2-40B4-BE49-F238E27FC236}">
                <a16:creationId xmlns:a16="http://schemas.microsoft.com/office/drawing/2014/main" id="{BD7A0BF1-C02C-5C4E-B2A3-731FFE4B9DDB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1482" t="35165" r="27356"/>
          <a:stretch/>
        </p:blipFill>
        <p:spPr>
          <a:xfrm rot="10800000">
            <a:off x="-16329" y="2063261"/>
            <a:ext cx="12192000" cy="4794737"/>
          </a:xfrm>
          <a:prstGeom prst="rect">
            <a:avLst/>
          </a:prstGeom>
        </p:spPr>
      </p:pic>
      <p:sp>
        <p:nvSpPr>
          <p:cNvPr id="8" name="textruta 7">
            <a:extLst>
              <a:ext uri="{FF2B5EF4-FFF2-40B4-BE49-F238E27FC236}">
                <a16:creationId xmlns:a16="http://schemas.microsoft.com/office/drawing/2014/main" id="{293F466C-0F62-4B66-9DBC-310B487C9A13}"/>
              </a:ext>
            </a:extLst>
          </p:cNvPr>
          <p:cNvSpPr txBox="1"/>
          <p:nvPr/>
        </p:nvSpPr>
        <p:spPr>
          <a:xfrm>
            <a:off x="407988" y="4194597"/>
            <a:ext cx="11286841" cy="3354765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txBody>
          <a:bodyPr wrap="square" rtlCol="0">
            <a:spAutoFit/>
          </a:bodyPr>
          <a:lstStyle/>
          <a:p>
            <a:endParaRPr lang="sv-SE" sz="4000" dirty="0">
              <a:solidFill>
                <a:schemeClr val="bg1"/>
              </a:solidFill>
              <a:latin typeface="+mj-lt"/>
            </a:endParaRPr>
          </a:p>
          <a:p>
            <a:r>
              <a:rPr lang="sv-SE" sz="4000" dirty="0">
                <a:solidFill>
                  <a:schemeClr val="bg1"/>
                </a:solidFill>
                <a:latin typeface="+mj-lt"/>
              </a:rPr>
              <a:t>Grundskoleförvaltningen</a:t>
            </a:r>
            <a:br>
              <a:rPr lang="sv-SE" sz="3600" dirty="0">
                <a:solidFill>
                  <a:schemeClr val="bg1"/>
                </a:solidFill>
                <a:latin typeface="+mj-lt"/>
              </a:rPr>
            </a:br>
            <a:r>
              <a:rPr lang="sv-SE" sz="3600" dirty="0">
                <a:solidFill>
                  <a:schemeClr val="bg1"/>
                </a:solidFill>
              </a:rPr>
              <a:t>Statistik Skolplaceringar 2022/2023</a:t>
            </a:r>
            <a:br>
              <a:rPr lang="sv-SE" sz="3600" dirty="0">
                <a:solidFill>
                  <a:schemeClr val="bg1"/>
                </a:solidFill>
              </a:rPr>
            </a:br>
            <a:r>
              <a:rPr lang="sv-SE" sz="3600" dirty="0">
                <a:solidFill>
                  <a:schemeClr val="bg1"/>
                </a:solidFill>
              </a:rPr>
              <a:t>Årskurs 6</a:t>
            </a:r>
            <a:br>
              <a:rPr lang="sv-SE" sz="3600" dirty="0">
                <a:solidFill>
                  <a:schemeClr val="bg1"/>
                </a:solidFill>
              </a:rPr>
            </a:br>
            <a:r>
              <a:rPr lang="sv-SE" sz="2000" dirty="0">
                <a:solidFill>
                  <a:schemeClr val="bg1"/>
                </a:solidFill>
              </a:rPr>
              <a:t>2022-03-31</a:t>
            </a:r>
          </a:p>
          <a:p>
            <a:endParaRPr lang="sv-SE" sz="40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138838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F63D272-CD29-49A9-ACB7-D5DA0AB1D7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999" y="384250"/>
            <a:ext cx="9170279" cy="1147968"/>
          </a:xfrm>
        </p:spPr>
        <p:txBody>
          <a:bodyPr anchor="ctr">
            <a:normAutofit/>
          </a:bodyPr>
          <a:lstStyle/>
          <a:p>
            <a:r>
              <a:rPr lang="sv-SE" dirty="0"/>
              <a:t>Andel placerade elever i Göteborg</a:t>
            </a:r>
            <a:br>
              <a:rPr lang="sv-SE" dirty="0"/>
            </a:br>
            <a:r>
              <a:rPr lang="sv-SE" dirty="0"/>
              <a:t>Inget av sina önskemål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8EC798A7-68B7-4D8C-AF62-C16F48AA925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66413783"/>
              </p:ext>
            </p:extLst>
          </p:nvPr>
        </p:nvGraphicFramePr>
        <p:xfrm>
          <a:off x="1056000" y="1736725"/>
          <a:ext cx="10069200" cy="403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165618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F63D272-CD29-49A9-ACB7-D5DA0AB1D7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Stadsområde Nordost</a:t>
            </a:r>
          </a:p>
        </p:txBody>
      </p:sp>
      <p:graphicFrame>
        <p:nvGraphicFramePr>
          <p:cNvPr id="9" name="Platshållare för innehåll 8">
            <a:extLst>
              <a:ext uri="{FF2B5EF4-FFF2-40B4-BE49-F238E27FC236}">
                <a16:creationId xmlns:a16="http://schemas.microsoft.com/office/drawing/2014/main" id="{F95350DB-1148-4CA8-A75F-4D01164D9465}"/>
              </a:ext>
            </a:extLst>
          </p:cNvPr>
          <p:cNvGraphicFramePr>
            <a:graphicFrameLocks noGrp="1"/>
          </p:cNvGraphicFramePr>
          <p:nvPr>
            <p:ph sz="half" idx="1"/>
          </p:nvPr>
        </p:nvGraphicFramePr>
        <p:xfrm>
          <a:off x="479425" y="1736725"/>
          <a:ext cx="5278438" cy="4194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Platshållare för innehåll 9">
            <a:extLst>
              <a:ext uri="{FF2B5EF4-FFF2-40B4-BE49-F238E27FC236}">
                <a16:creationId xmlns:a16="http://schemas.microsoft.com/office/drawing/2014/main" id="{9E5F643D-FF5C-4C15-ACFB-6634C5F1FD94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6434138" y="1736725"/>
          <a:ext cx="5278437" cy="4194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191620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F63D272-CD29-49A9-ACB7-D5DA0AB1D7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Stadsområde Centrum</a:t>
            </a:r>
          </a:p>
        </p:txBody>
      </p:sp>
      <p:graphicFrame>
        <p:nvGraphicFramePr>
          <p:cNvPr id="9" name="Platshållare för innehåll 8">
            <a:extLst>
              <a:ext uri="{FF2B5EF4-FFF2-40B4-BE49-F238E27FC236}">
                <a16:creationId xmlns:a16="http://schemas.microsoft.com/office/drawing/2014/main" id="{AE597391-F306-4E09-9F59-EB3EADE10C92}"/>
              </a:ext>
            </a:extLst>
          </p:cNvPr>
          <p:cNvGraphicFramePr>
            <a:graphicFrameLocks noGrp="1"/>
          </p:cNvGraphicFramePr>
          <p:nvPr>
            <p:ph sz="half" idx="1"/>
          </p:nvPr>
        </p:nvGraphicFramePr>
        <p:xfrm>
          <a:off x="479425" y="1736725"/>
          <a:ext cx="5278438" cy="4194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Platshållare för innehåll 9">
            <a:extLst>
              <a:ext uri="{FF2B5EF4-FFF2-40B4-BE49-F238E27FC236}">
                <a16:creationId xmlns:a16="http://schemas.microsoft.com/office/drawing/2014/main" id="{223FCB73-02BB-4D31-8A6C-BF9ECCB7C70A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6434138" y="1736725"/>
          <a:ext cx="5278437" cy="4194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228845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F63D272-CD29-49A9-ACB7-D5DA0AB1D7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Stadsområde Sydväst</a:t>
            </a:r>
          </a:p>
        </p:txBody>
      </p:sp>
      <p:graphicFrame>
        <p:nvGraphicFramePr>
          <p:cNvPr id="9" name="Platshållare för innehåll 8">
            <a:extLst>
              <a:ext uri="{FF2B5EF4-FFF2-40B4-BE49-F238E27FC236}">
                <a16:creationId xmlns:a16="http://schemas.microsoft.com/office/drawing/2014/main" id="{568A9215-9E9C-4455-AACA-430116C4DE0B}"/>
              </a:ext>
            </a:extLst>
          </p:cNvPr>
          <p:cNvGraphicFramePr>
            <a:graphicFrameLocks noGrp="1"/>
          </p:cNvGraphicFramePr>
          <p:nvPr>
            <p:ph sz="half" idx="1"/>
          </p:nvPr>
        </p:nvGraphicFramePr>
        <p:xfrm>
          <a:off x="479425" y="1736725"/>
          <a:ext cx="5278438" cy="4194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Platshållare för innehåll 9">
            <a:extLst>
              <a:ext uri="{FF2B5EF4-FFF2-40B4-BE49-F238E27FC236}">
                <a16:creationId xmlns:a16="http://schemas.microsoft.com/office/drawing/2014/main" id="{F988ED41-CA66-42DD-AE87-2759801F0AA7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6434138" y="1736725"/>
          <a:ext cx="5278437" cy="4194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273182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F63D272-CD29-49A9-ACB7-D5DA0AB1D7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Stadsområde Hisingen</a:t>
            </a:r>
          </a:p>
        </p:txBody>
      </p:sp>
      <p:graphicFrame>
        <p:nvGraphicFramePr>
          <p:cNvPr id="9" name="Platshållare för innehåll 8">
            <a:extLst>
              <a:ext uri="{FF2B5EF4-FFF2-40B4-BE49-F238E27FC236}">
                <a16:creationId xmlns:a16="http://schemas.microsoft.com/office/drawing/2014/main" id="{6F5E7348-93EA-48F1-BC36-5A3FBAB32CD0}"/>
              </a:ext>
            </a:extLst>
          </p:cNvPr>
          <p:cNvGraphicFramePr>
            <a:graphicFrameLocks noGrp="1"/>
          </p:cNvGraphicFramePr>
          <p:nvPr>
            <p:ph sz="half" idx="1"/>
          </p:nvPr>
        </p:nvGraphicFramePr>
        <p:xfrm>
          <a:off x="479425" y="1736725"/>
          <a:ext cx="5278438" cy="4194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Platshållare för innehåll 9">
            <a:extLst>
              <a:ext uri="{FF2B5EF4-FFF2-40B4-BE49-F238E27FC236}">
                <a16:creationId xmlns:a16="http://schemas.microsoft.com/office/drawing/2014/main" id="{BF5CF933-3FEB-4E50-8914-67176394E08A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6434138" y="1736725"/>
          <a:ext cx="5278437" cy="4194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10429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En bild som visar ljus, ritning&#10;&#10;Automatiskt genererad beskrivning">
            <a:extLst>
              <a:ext uri="{FF2B5EF4-FFF2-40B4-BE49-F238E27FC236}">
                <a16:creationId xmlns:a16="http://schemas.microsoft.com/office/drawing/2014/main" id="{67322EF9-451F-404F-B50F-0A68E6FCDF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44172"/>
            <a:ext cx="12192000" cy="6902172"/>
          </a:xfrm>
          <a:prstGeom prst="rect">
            <a:avLst/>
          </a:prstGeom>
        </p:spPr>
      </p:pic>
      <p:sp>
        <p:nvSpPr>
          <p:cNvPr id="7" name="Platshållare för text 2">
            <a:extLst>
              <a:ext uri="{FF2B5EF4-FFF2-40B4-BE49-F238E27FC236}">
                <a16:creationId xmlns:a16="http://schemas.microsoft.com/office/drawing/2014/main" id="{676C483F-5404-C841-963C-D878EBA959BD}"/>
              </a:ext>
            </a:extLst>
          </p:cNvPr>
          <p:cNvSpPr txBox="1">
            <a:spLocks/>
          </p:cNvSpPr>
          <p:nvPr/>
        </p:nvSpPr>
        <p:spPr>
          <a:xfrm>
            <a:off x="2652658" y="2400317"/>
            <a:ext cx="6294600" cy="2370028"/>
          </a:xfrm>
          <a:prstGeom prst="rect">
            <a:avLst/>
          </a:prstGeom>
        </p:spPr>
        <p:txBody>
          <a:bodyPr/>
          <a:lstStyle>
            <a:lvl1pPr marL="230384" indent="-230384" algn="l" defTabSz="914332" rtl="0" eaLnBrk="1" latinLnBrk="0" hangingPunct="1">
              <a:lnSpc>
                <a:spcPct val="110000"/>
              </a:lnSpc>
              <a:spcBef>
                <a:spcPts val="6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67" indent="-230384" algn="l" defTabSz="914332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7548" indent="-230384" algn="l" defTabSz="914332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32" indent="-228584" algn="l" defTabSz="914332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4714" indent="-228584" algn="l" defTabSz="914332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12" indent="-228584" algn="l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578" indent="-228584" algn="l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744" indent="-228584" algn="l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910" indent="-228584" algn="l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v-SE" sz="1600" b="1" dirty="0">
                <a:solidFill>
                  <a:schemeClr val="bg1"/>
                </a:solidFill>
                <a:latin typeface="+mj-lt"/>
              </a:rPr>
              <a:t>Kontakt</a:t>
            </a:r>
          </a:p>
          <a:p>
            <a:pPr marL="0" indent="0">
              <a:buNone/>
            </a:pPr>
            <a:r>
              <a:rPr lang="sv-SE" sz="1600" b="1" dirty="0">
                <a:solidFill>
                  <a:schemeClr val="bg1"/>
                </a:solidFill>
              </a:rPr>
              <a:t>Grundskoleförvaltningen</a:t>
            </a:r>
          </a:p>
          <a:p>
            <a:pPr marL="0" indent="0">
              <a:buNone/>
            </a:pPr>
            <a:r>
              <a:rPr lang="sv-SE" sz="1600" b="1" dirty="0">
                <a:solidFill>
                  <a:schemeClr val="bg1"/>
                </a:solidFill>
              </a:rPr>
              <a:t>Göteborgs Stad</a:t>
            </a:r>
          </a:p>
          <a:p>
            <a:pPr marL="0" indent="0">
              <a:buNone/>
            </a:pPr>
            <a:r>
              <a:rPr lang="sv-SE" sz="1600" b="1" dirty="0">
                <a:solidFill>
                  <a:schemeClr val="bg1"/>
                </a:solidFill>
              </a:rPr>
              <a:t>grundskola@grundskola.goteborg.se</a:t>
            </a:r>
          </a:p>
        </p:txBody>
      </p:sp>
      <p:sp>
        <p:nvSpPr>
          <p:cNvPr id="9" name="Platshållare för text 2">
            <a:extLst>
              <a:ext uri="{FF2B5EF4-FFF2-40B4-BE49-F238E27FC236}">
                <a16:creationId xmlns:a16="http://schemas.microsoft.com/office/drawing/2014/main" id="{E7B62C16-1A96-214E-83CF-0BF2D3706B56}"/>
              </a:ext>
            </a:extLst>
          </p:cNvPr>
          <p:cNvSpPr txBox="1">
            <a:spLocks/>
          </p:cNvSpPr>
          <p:nvPr/>
        </p:nvSpPr>
        <p:spPr>
          <a:xfrm>
            <a:off x="1792046" y="456257"/>
            <a:ext cx="6294600" cy="281410"/>
          </a:xfrm>
          <a:prstGeom prst="rect">
            <a:avLst/>
          </a:prstGeom>
        </p:spPr>
        <p:txBody>
          <a:bodyPr/>
          <a:lstStyle>
            <a:lvl1pPr marL="230384" indent="-230384" algn="l" defTabSz="914332" rtl="0" eaLnBrk="1" latinLnBrk="0" hangingPunct="1">
              <a:lnSpc>
                <a:spcPct val="110000"/>
              </a:lnSpc>
              <a:spcBef>
                <a:spcPts val="6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67" indent="-230384" algn="l" defTabSz="914332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7548" indent="-230384" algn="l" defTabSz="914332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32" indent="-228584" algn="l" defTabSz="914332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4714" indent="-228584" algn="l" defTabSz="914332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12" indent="-228584" algn="l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578" indent="-228584" algn="l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744" indent="-228584" algn="l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910" indent="-228584" algn="l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v-SE" sz="1200" dirty="0"/>
              <a:t>Hållbar stad – öppen för världen</a:t>
            </a:r>
          </a:p>
        </p:txBody>
      </p:sp>
    </p:spTree>
    <p:extLst>
      <p:ext uri="{BB962C8B-B14F-4D97-AF65-F5344CB8AC3E}">
        <p14:creationId xmlns:p14="http://schemas.microsoft.com/office/powerpoint/2010/main" val="4339380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46E2DB0-C893-4C71-B19E-1E0FD40E4C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999" y="384250"/>
            <a:ext cx="9170279" cy="1147968"/>
          </a:xfrm>
        </p:spPr>
        <p:txBody>
          <a:bodyPr anchor="ctr">
            <a:normAutofit/>
          </a:bodyPr>
          <a:lstStyle/>
          <a:p>
            <a:r>
              <a:rPr lang="sv-SE" dirty="0"/>
              <a:t>Sammanfattning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5D67C7ED-BECD-47BA-95E7-639030772F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80000" y="1736728"/>
            <a:ext cx="5278080" cy="4194629"/>
          </a:xfrm>
        </p:spPr>
        <p:txBody>
          <a:bodyPr/>
          <a:lstStyle/>
          <a:p>
            <a:endParaRPr lang="en-US"/>
          </a:p>
        </p:txBody>
      </p:sp>
      <p:pic>
        <p:nvPicPr>
          <p:cNvPr id="10" name="Platshållare för innehåll 9">
            <a:extLst>
              <a:ext uri="{FF2B5EF4-FFF2-40B4-BE49-F238E27FC236}">
                <a16:creationId xmlns:a16="http://schemas.microsoft.com/office/drawing/2014/main" id="{F052B590-5167-4D78-8352-D91C7673DFC0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5847" y="1736728"/>
            <a:ext cx="4194629" cy="4194629"/>
          </a:xfrm>
          <a:noFill/>
        </p:spPr>
      </p:pic>
    </p:spTree>
    <p:extLst>
      <p:ext uri="{BB962C8B-B14F-4D97-AF65-F5344CB8AC3E}">
        <p14:creationId xmlns:p14="http://schemas.microsoft.com/office/powerpoint/2010/main" val="6093680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54DF8F43-1154-4DF1-95C7-146B63DD0F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999" y="384250"/>
            <a:ext cx="9170279" cy="1147968"/>
          </a:xfrm>
        </p:spPr>
        <p:txBody>
          <a:bodyPr anchor="ctr">
            <a:normAutofit/>
          </a:bodyPr>
          <a:lstStyle/>
          <a:p>
            <a:r>
              <a:rPr lang="en-US" dirty="0" err="1"/>
              <a:t>Antal</a:t>
            </a:r>
            <a:r>
              <a:rPr lang="en-US" dirty="0"/>
              <a:t> </a:t>
            </a:r>
            <a:r>
              <a:rPr lang="en-US" dirty="0" err="1"/>
              <a:t>placerade</a:t>
            </a:r>
            <a:r>
              <a:rPr lang="en-US" dirty="0"/>
              <a:t> </a:t>
            </a:r>
            <a:r>
              <a:rPr lang="en-US" dirty="0" err="1"/>
              <a:t>elever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Göteborg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8AFADA68-6AB5-48F3-B689-E98947E1431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45427752"/>
              </p:ext>
            </p:extLst>
          </p:nvPr>
        </p:nvGraphicFramePr>
        <p:xfrm>
          <a:off x="1056000" y="1736725"/>
          <a:ext cx="10069200" cy="403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577333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3DC02CEC-B4CF-4178-ABB4-5B63C99A31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999" y="384250"/>
            <a:ext cx="9170279" cy="1147968"/>
          </a:xfrm>
        </p:spPr>
        <p:txBody>
          <a:bodyPr anchor="ctr">
            <a:normAutofit/>
          </a:bodyPr>
          <a:lstStyle/>
          <a:p>
            <a:r>
              <a:rPr lang="en-US" dirty="0" err="1"/>
              <a:t>Andel</a:t>
            </a:r>
            <a:r>
              <a:rPr lang="en-US" dirty="0"/>
              <a:t> </a:t>
            </a:r>
            <a:r>
              <a:rPr lang="en-US" dirty="0" err="1"/>
              <a:t>placerade</a:t>
            </a:r>
            <a:r>
              <a:rPr lang="en-US" dirty="0"/>
              <a:t> </a:t>
            </a:r>
            <a:r>
              <a:rPr lang="en-US" dirty="0" err="1"/>
              <a:t>elever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Göteborg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70619F18-F0B6-408D-A2F9-BE09DF2036F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02594856"/>
              </p:ext>
            </p:extLst>
          </p:nvPr>
        </p:nvGraphicFramePr>
        <p:xfrm>
          <a:off x="1056000" y="1736725"/>
          <a:ext cx="10069200" cy="403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054473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F63D272-CD29-49A9-ACB7-D5DA0AB1D7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999" y="384250"/>
            <a:ext cx="9170279" cy="1147968"/>
          </a:xfrm>
        </p:spPr>
        <p:txBody>
          <a:bodyPr anchor="ctr">
            <a:normAutofit/>
          </a:bodyPr>
          <a:lstStyle/>
          <a:p>
            <a:r>
              <a:rPr lang="sv-SE" dirty="0"/>
              <a:t>Antal placerade elever i Göteborg</a:t>
            </a:r>
            <a:br>
              <a:rPr lang="sv-SE" dirty="0"/>
            </a:br>
            <a:r>
              <a:rPr lang="sv-SE" dirty="0"/>
              <a:t>Förstahandsönskemål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B6EA4ED3-D972-432B-A17B-4775A01ABEF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15527049"/>
              </p:ext>
            </p:extLst>
          </p:nvPr>
        </p:nvGraphicFramePr>
        <p:xfrm>
          <a:off x="1056000" y="1736725"/>
          <a:ext cx="10069200" cy="403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955759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F63D272-CD29-49A9-ACB7-D5DA0AB1D7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999" y="384250"/>
            <a:ext cx="9170279" cy="1147968"/>
          </a:xfrm>
        </p:spPr>
        <p:txBody>
          <a:bodyPr anchor="ctr">
            <a:normAutofit/>
          </a:bodyPr>
          <a:lstStyle/>
          <a:p>
            <a:r>
              <a:rPr lang="sv-SE" dirty="0"/>
              <a:t>Andel placerade elever i Göteborg</a:t>
            </a:r>
            <a:br>
              <a:rPr lang="sv-SE" dirty="0"/>
            </a:br>
            <a:r>
              <a:rPr lang="sv-SE" dirty="0"/>
              <a:t>Förstahandsönskemål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440BB76B-284A-453B-A2E9-EBC18BE52BF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12874632"/>
              </p:ext>
            </p:extLst>
          </p:nvPr>
        </p:nvGraphicFramePr>
        <p:xfrm>
          <a:off x="1056000" y="1736725"/>
          <a:ext cx="10069200" cy="403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034844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F63D272-CD29-49A9-ACB7-D5DA0AB1D7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999" y="384250"/>
            <a:ext cx="9170279" cy="1147968"/>
          </a:xfrm>
        </p:spPr>
        <p:txBody>
          <a:bodyPr anchor="ctr">
            <a:normAutofit/>
          </a:bodyPr>
          <a:lstStyle/>
          <a:p>
            <a:r>
              <a:rPr lang="sv-SE" dirty="0"/>
              <a:t>Antal placerade elever i Göteborg</a:t>
            </a:r>
            <a:br>
              <a:rPr lang="sv-SE" dirty="0"/>
            </a:br>
            <a:r>
              <a:rPr lang="sv-SE" dirty="0"/>
              <a:t>Något av sina önskemål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D34C3573-719E-4B5C-BC85-4FCD1BFF29E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60819944"/>
              </p:ext>
            </p:extLst>
          </p:nvPr>
        </p:nvGraphicFramePr>
        <p:xfrm>
          <a:off x="1056000" y="1736725"/>
          <a:ext cx="10069200" cy="403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507880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F63D272-CD29-49A9-ACB7-D5DA0AB1D7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999" y="384250"/>
            <a:ext cx="9170279" cy="1147968"/>
          </a:xfrm>
        </p:spPr>
        <p:txBody>
          <a:bodyPr anchor="ctr">
            <a:normAutofit/>
          </a:bodyPr>
          <a:lstStyle/>
          <a:p>
            <a:r>
              <a:rPr lang="sv-SE" dirty="0"/>
              <a:t>Andel placerade elever i Göteborg</a:t>
            </a:r>
            <a:br>
              <a:rPr lang="sv-SE" dirty="0"/>
            </a:br>
            <a:r>
              <a:rPr lang="sv-SE" dirty="0"/>
              <a:t>Något av sina önskemål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A7D9437A-5FA0-4ACB-9B99-C4FAFA10FDE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16978665"/>
              </p:ext>
            </p:extLst>
          </p:nvPr>
        </p:nvGraphicFramePr>
        <p:xfrm>
          <a:off x="1056000" y="1736725"/>
          <a:ext cx="10069200" cy="403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342809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F63D272-CD29-49A9-ACB7-D5DA0AB1D7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999" y="384250"/>
            <a:ext cx="9170279" cy="1147968"/>
          </a:xfrm>
        </p:spPr>
        <p:txBody>
          <a:bodyPr anchor="ctr">
            <a:normAutofit/>
          </a:bodyPr>
          <a:lstStyle/>
          <a:p>
            <a:r>
              <a:rPr lang="sv-SE" dirty="0"/>
              <a:t>Antal placerade elever i Göteborg</a:t>
            </a:r>
            <a:br>
              <a:rPr lang="sv-SE" dirty="0"/>
            </a:br>
            <a:r>
              <a:rPr lang="sv-SE" dirty="0"/>
              <a:t>Inget av sina önskemål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997C4195-6C1A-4859-877B-E196DC7891D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16804674"/>
              </p:ext>
            </p:extLst>
          </p:nvPr>
        </p:nvGraphicFramePr>
        <p:xfrm>
          <a:off x="1056000" y="1736725"/>
          <a:ext cx="10069200" cy="403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93045762"/>
      </p:ext>
    </p:extLst>
  </p:cSld>
  <p:clrMapOvr>
    <a:masterClrMapping/>
  </p:clrMapOvr>
</p:sld>
</file>

<file path=ppt/theme/theme1.xml><?xml version="1.0" encoding="utf-8"?>
<a:theme xmlns:a="http://schemas.openxmlformats.org/drawingml/2006/main" name="Göteborgs Stad – Blå dekor">
  <a:themeElements>
    <a:clrScheme name="Göteborgs Stad färgpalett">
      <a:dk1>
        <a:sysClr val="windowText" lastClr="000000"/>
      </a:dk1>
      <a:lt1>
        <a:sysClr val="window" lastClr="FFFFFF"/>
      </a:lt1>
      <a:dk2>
        <a:srgbClr val="495663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868"/>
      </a:accent5>
      <a:accent6>
        <a:srgbClr val="674B99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Grundskoleförvaltningen presentation pictogram 2022.pptx" id="{FA7CCE2A-CEE7-4AFA-B629-AFB418CBA6A6}" vid="{383EB6DD-686B-41A8-B96F-3E52885832B7}"/>
    </a:ext>
  </a:extLst>
</a:theme>
</file>

<file path=ppt/theme/theme10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Anpassad formgivning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rundskoleförvaltningen presentation pictogram 2022.pptx" id="{FA7CCE2A-CEE7-4AFA-B629-AFB418CBA6A6}" vid="{171AF628-6867-4DAC-86A9-B7180CD5CE06}"/>
    </a:ext>
  </a:extLst>
</a:theme>
</file>

<file path=ppt/theme/theme3.xml><?xml version="1.0" encoding="utf-8"?>
<a:theme xmlns:a="http://schemas.openxmlformats.org/drawingml/2006/main" name="Göteborgs Stad – Mörkblå dekor">
  <a:themeElements>
    <a:clrScheme name="Göteborgs Stad färgpalett">
      <a:dk1>
        <a:sysClr val="windowText" lastClr="000000"/>
      </a:dk1>
      <a:lt1>
        <a:sysClr val="window" lastClr="FFFFFF"/>
      </a:lt1>
      <a:dk2>
        <a:srgbClr val="495663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868"/>
      </a:accent5>
      <a:accent6>
        <a:srgbClr val="674B99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Grundskoleförvaltningen presentation pictogram 2022.pptx" id="{FA7CCE2A-CEE7-4AFA-B629-AFB418CBA6A6}" vid="{D487B462-42A4-492E-8348-4F9BBA56C901}"/>
    </a:ext>
  </a:extLst>
</a:theme>
</file>

<file path=ppt/theme/theme4.xml><?xml version="1.0" encoding="utf-8"?>
<a:theme xmlns:a="http://schemas.openxmlformats.org/drawingml/2006/main" name="Göteborgs Stad – Röd dekor">
  <a:themeElements>
    <a:clrScheme name="Göteborgs Stad färgpalett">
      <a:dk1>
        <a:sysClr val="windowText" lastClr="000000"/>
      </a:dk1>
      <a:lt1>
        <a:sysClr val="window" lastClr="FFFFFF"/>
      </a:lt1>
      <a:dk2>
        <a:srgbClr val="495663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868"/>
      </a:accent5>
      <a:accent6>
        <a:srgbClr val="674B99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Grundskoleförvaltningen presentation pictogram 2022.pptx" id="{FA7CCE2A-CEE7-4AFA-B629-AFB418CBA6A6}" vid="{9A9014D2-138D-4201-9088-25BD4C3EBBA1}"/>
    </a:ext>
  </a:extLst>
</a:theme>
</file>

<file path=ppt/theme/theme5.xml><?xml version="1.0" encoding="utf-8"?>
<a:theme xmlns:a="http://schemas.openxmlformats.org/drawingml/2006/main" name="Göteborgs Stad – Turkos dekor">
  <a:themeElements>
    <a:clrScheme name="Göteborgs Stad färgpalett">
      <a:dk1>
        <a:sysClr val="windowText" lastClr="000000"/>
      </a:dk1>
      <a:lt1>
        <a:sysClr val="window" lastClr="FFFFFF"/>
      </a:lt1>
      <a:dk2>
        <a:srgbClr val="495663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868"/>
      </a:accent5>
      <a:accent6>
        <a:srgbClr val="674B99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Grundskoleförvaltningen presentation pictogram 2022.pptx" id="{FA7CCE2A-CEE7-4AFA-B629-AFB418CBA6A6}" vid="{37CEA228-5DFD-4147-A381-9412A022DAF7}"/>
    </a:ext>
  </a:extLst>
</a:theme>
</file>

<file path=ppt/theme/theme6.xml><?xml version="1.0" encoding="utf-8"?>
<a:theme xmlns:a="http://schemas.openxmlformats.org/drawingml/2006/main" name="Göteborgs Stad – Rosa dekor">
  <a:themeElements>
    <a:clrScheme name="Göteborgs Stad färgpalett">
      <a:dk1>
        <a:sysClr val="windowText" lastClr="000000"/>
      </a:dk1>
      <a:lt1>
        <a:sysClr val="window" lastClr="FFFFFF"/>
      </a:lt1>
      <a:dk2>
        <a:srgbClr val="495663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868"/>
      </a:accent5>
      <a:accent6>
        <a:srgbClr val="674B99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Grundskoleförvaltningen presentation pictogram 2022.pptx" id="{FA7CCE2A-CEE7-4AFA-B629-AFB418CBA6A6}" vid="{1EA456A8-0F13-412D-9127-C92F73F1C92B}"/>
    </a:ext>
  </a:extLst>
</a:theme>
</file>

<file path=ppt/theme/theme7.xml><?xml version="1.0" encoding="utf-8"?>
<a:theme xmlns:a="http://schemas.openxmlformats.org/drawingml/2006/main" name="Göteborgs Stad – Grön dekor">
  <a:themeElements>
    <a:clrScheme name="Göteborgs Stad färgpalett">
      <a:dk1>
        <a:sysClr val="windowText" lastClr="000000"/>
      </a:dk1>
      <a:lt1>
        <a:sysClr val="window" lastClr="FFFFFF"/>
      </a:lt1>
      <a:dk2>
        <a:srgbClr val="495663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868"/>
      </a:accent5>
      <a:accent6>
        <a:srgbClr val="674B99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Grundskoleförvaltningen presentation pictogram 2022.pptx" id="{FA7CCE2A-CEE7-4AFA-B629-AFB418CBA6A6}" vid="{9D7E2135-0495-4368-A3B9-1D27D7FB8A72}"/>
    </a:ext>
  </a:extLst>
</a:theme>
</file>

<file path=ppt/theme/theme8.xml><?xml version="1.0" encoding="utf-8"?>
<a:theme xmlns:a="http://schemas.openxmlformats.org/drawingml/2006/main" name="Göteborgs Stad – Lila dekor">
  <a:themeElements>
    <a:clrScheme name="Göteborgs Stad färgpalett">
      <a:dk1>
        <a:sysClr val="windowText" lastClr="000000"/>
      </a:dk1>
      <a:lt1>
        <a:sysClr val="window" lastClr="FFFFFF"/>
      </a:lt1>
      <a:dk2>
        <a:srgbClr val="495663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868"/>
      </a:accent5>
      <a:accent6>
        <a:srgbClr val="674B99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Grundskoleförvaltningen presentation pictogram 2022.pptx" id="{FA7CCE2A-CEE7-4AFA-B629-AFB418CBA6A6}" vid="{37CD4284-172E-4F91-AB86-FE64D5EDC38F}"/>
    </a:ext>
  </a:extLst>
</a:theme>
</file>

<file path=ppt/theme/theme9.xml><?xml version="1.0" encoding="utf-8"?>
<a:theme xmlns:a="http://schemas.openxmlformats.org/drawingml/2006/main" name="Göteborgs Stad – Gul dekor">
  <a:themeElements>
    <a:clrScheme name="Göteborgs Stad färgpalett">
      <a:dk1>
        <a:sysClr val="windowText" lastClr="000000"/>
      </a:dk1>
      <a:lt1>
        <a:sysClr val="window" lastClr="FFFFFF"/>
      </a:lt1>
      <a:dk2>
        <a:srgbClr val="495663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868"/>
      </a:accent5>
      <a:accent6>
        <a:srgbClr val="674B99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Grundskoleförvaltningen presentation pictogram 2022.pptx" id="{FA7CCE2A-CEE7-4AFA-B629-AFB418CBA6A6}" vid="{F736447C-2C79-4E51-93D0-900094BC68FB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08EE660622D4546B418DF405AAE2A38" ma:contentTypeVersion="11" ma:contentTypeDescription="Skapa ett nytt dokument." ma:contentTypeScope="" ma:versionID="386cbba0713f289faa6a2b7dc798bf9b">
  <xsd:schema xmlns:xsd="http://www.w3.org/2001/XMLSchema" xmlns:xs="http://www.w3.org/2001/XMLSchema" xmlns:p="http://schemas.microsoft.com/office/2006/metadata/properties" xmlns:ns2="74b701db-75c3-43e3-8aeb-9455b734a5e6" xmlns:ns3="9e88f377-5879-4248-8911-afc7a5919c28" targetNamespace="http://schemas.microsoft.com/office/2006/metadata/properties" ma:root="true" ma:fieldsID="171d403712be3687609209dbc92d8986" ns2:_="" ns3:_="">
    <xsd:import namespace="74b701db-75c3-43e3-8aeb-9455b734a5e6"/>
    <xsd:import namespace="9e88f377-5879-4248-8911-afc7a5919c2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4b701db-75c3-43e3-8aeb-9455b734a5e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88f377-5879-4248-8911-afc7a5919c2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61F4DE1-5019-4D87-BCB2-0BD092C834E1}"/>
</file>

<file path=customXml/itemProps2.xml><?xml version="1.0" encoding="utf-8"?>
<ds:datastoreItem xmlns:ds="http://schemas.openxmlformats.org/officeDocument/2006/customXml" ds:itemID="{343C0015-D2ED-47A1-8938-40DEF2AF5B91}"/>
</file>

<file path=customXml/itemProps3.xml><?xml version="1.0" encoding="utf-8"?>
<ds:datastoreItem xmlns:ds="http://schemas.openxmlformats.org/officeDocument/2006/customXml" ds:itemID="{F85754D2-F5A0-4280-8341-662AEE77A356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100</Words>
  <Application>Microsoft Office PowerPoint</Application>
  <PresentationFormat>Bredbild</PresentationFormat>
  <Paragraphs>20</Paragraphs>
  <Slides>15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9</vt:i4>
      </vt:variant>
      <vt:variant>
        <vt:lpstr>Bildrubriker</vt:lpstr>
      </vt:variant>
      <vt:variant>
        <vt:i4>15</vt:i4>
      </vt:variant>
    </vt:vector>
  </HeadingPairs>
  <TitlesOfParts>
    <vt:vector size="29" baseType="lpstr">
      <vt:lpstr>Arial</vt:lpstr>
      <vt:lpstr>Arial Black</vt:lpstr>
      <vt:lpstr>Calibri</vt:lpstr>
      <vt:lpstr>Calibri Light</vt:lpstr>
      <vt:lpstr>Wingdings</vt:lpstr>
      <vt:lpstr>Göteborgs Stad – Blå dekor</vt:lpstr>
      <vt:lpstr>Anpassad formgivning</vt:lpstr>
      <vt:lpstr>Göteborgs Stad – Mörkblå dekor</vt:lpstr>
      <vt:lpstr>Göteborgs Stad – Röd dekor</vt:lpstr>
      <vt:lpstr>Göteborgs Stad – Turkos dekor</vt:lpstr>
      <vt:lpstr>Göteborgs Stad – Rosa dekor</vt:lpstr>
      <vt:lpstr>Göteborgs Stad – Grön dekor</vt:lpstr>
      <vt:lpstr>Göteborgs Stad – Lila dekor</vt:lpstr>
      <vt:lpstr>Göteborgs Stad – Gul dekor</vt:lpstr>
      <vt:lpstr>PowerPoint-presentation</vt:lpstr>
      <vt:lpstr>Sammanfattning</vt:lpstr>
      <vt:lpstr>Antal placerade elever i Göteborg</vt:lpstr>
      <vt:lpstr>Andel placerade elever i Göteborg</vt:lpstr>
      <vt:lpstr>Antal placerade elever i Göteborg Förstahandsönskemål</vt:lpstr>
      <vt:lpstr>Andel placerade elever i Göteborg Förstahandsönskemål</vt:lpstr>
      <vt:lpstr>Antal placerade elever i Göteborg Något av sina önskemål</vt:lpstr>
      <vt:lpstr>Andel placerade elever i Göteborg Något av sina önskemål</vt:lpstr>
      <vt:lpstr>Antal placerade elever i Göteborg Inget av sina önskemål</vt:lpstr>
      <vt:lpstr>Andel placerade elever i Göteborg Inget av sina önskemål</vt:lpstr>
      <vt:lpstr>Stadsområde Nordost</vt:lpstr>
      <vt:lpstr>Stadsområde Centrum</vt:lpstr>
      <vt:lpstr>Stadsområde Sydväst</vt:lpstr>
      <vt:lpstr>Stadsområde Hisingen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Grundskolans presentation med pictogram 2022</dc:title>
  <dc:creator>david.palsson@grundskola.goteborg.se</dc:creator>
  <cp:lastModifiedBy>David Pålsson</cp:lastModifiedBy>
  <cp:revision>4</cp:revision>
  <dcterms:created xsi:type="dcterms:W3CDTF">2022-01-12T15:56:07Z</dcterms:created>
  <dcterms:modified xsi:type="dcterms:W3CDTF">2022-03-31T06:26:06Z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0x010100E08EE660622D4546B418DF405AAE2A38</vt:lpwstr>
  </property>
</Properties>
</file>