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2" r:id="rId4"/>
    <p:sldMasterId id="2147484410" r:id="rId5"/>
    <p:sldMasterId id="2147484427" r:id="rId6"/>
    <p:sldMasterId id="2147484444" r:id="rId7"/>
    <p:sldMasterId id="2147484461" r:id="rId8"/>
    <p:sldMasterId id="2147484478" r:id="rId9"/>
  </p:sldMasterIdLst>
  <p:notesMasterIdLst>
    <p:notesMasterId r:id="rId29"/>
  </p:notesMasterIdLst>
  <p:handoutMasterIdLst>
    <p:handoutMasterId r:id="rId30"/>
  </p:handoutMasterIdLst>
  <p:sldIdLst>
    <p:sldId id="279" r:id="rId10"/>
    <p:sldId id="267" r:id="rId11"/>
    <p:sldId id="282" r:id="rId12"/>
    <p:sldId id="298" r:id="rId13"/>
    <p:sldId id="300" r:id="rId14"/>
    <p:sldId id="299" r:id="rId15"/>
    <p:sldId id="288" r:id="rId16"/>
    <p:sldId id="284" r:id="rId17"/>
    <p:sldId id="301" r:id="rId18"/>
    <p:sldId id="291" r:id="rId19"/>
    <p:sldId id="303" r:id="rId20"/>
    <p:sldId id="304" r:id="rId21"/>
    <p:sldId id="283" r:id="rId22"/>
    <p:sldId id="272" r:id="rId23"/>
    <p:sldId id="294" r:id="rId24"/>
    <p:sldId id="308" r:id="rId25"/>
    <p:sldId id="309" r:id="rId26"/>
    <p:sldId id="311" r:id="rId27"/>
    <p:sldId id="31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91"/>
    <a:srgbClr val="C0E4F2"/>
    <a:srgbClr val="CBE2F0"/>
    <a:srgbClr val="0077BC"/>
    <a:srgbClr val="3F5564"/>
    <a:srgbClr val="D53878"/>
    <a:srgbClr val="FBF2B4"/>
    <a:srgbClr val="F0CD50"/>
    <a:srgbClr val="4675B7"/>
    <a:srgbClr val="DB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80851" autoAdjust="0"/>
  </p:normalViewPr>
  <p:slideViewPr>
    <p:cSldViewPr snapToGrid="0">
      <p:cViewPr varScale="1">
        <p:scale>
          <a:sx n="72" d="100"/>
          <a:sy n="72" d="100"/>
        </p:scale>
        <p:origin x="100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2022-06-10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2022-06-10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651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337EB277-E74A-9241-B43F-84F95AF8B145}"/>
              </a:ext>
            </a:extLst>
          </p:cNvPr>
          <p:cNvSpPr txBox="1"/>
          <p:nvPr userDrawn="1"/>
        </p:nvSpPr>
        <p:spPr>
          <a:xfrm>
            <a:off x="407989" y="623830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23830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651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19B4569-DC24-9F4B-9340-D1D3A056E02A}"/>
              </a:ext>
            </a:extLst>
          </p:cNvPr>
          <p:cNvSpPr txBox="1"/>
          <p:nvPr userDrawn="1"/>
        </p:nvSpPr>
        <p:spPr>
          <a:xfrm>
            <a:off x="8411657" y="5801710"/>
            <a:ext cx="3367594" cy="3955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400" dirty="0" err="1">
                <a:solidFill>
                  <a:schemeClr val="bg1"/>
                </a:solidFill>
                <a:latin typeface="+mj-lt"/>
              </a:rPr>
              <a:t>www.goteborg.se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/kulturskolan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9C546F1-4D4C-5B4F-9CD2-F442BF26BDBE}"/>
              </a:ext>
            </a:extLst>
          </p:cNvPr>
          <p:cNvSpPr txBox="1"/>
          <p:nvPr userDrawn="1"/>
        </p:nvSpPr>
        <p:spPr>
          <a:xfrm>
            <a:off x="407987" y="651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</p:spTree>
    <p:extLst>
      <p:ext uri="{BB962C8B-B14F-4D97-AF65-F5344CB8AC3E}">
        <p14:creationId xmlns:p14="http://schemas.microsoft.com/office/powerpoint/2010/main" val="2124468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749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001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2447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7446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8636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1385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8977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00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42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5277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94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D2629AB3-529F-434B-8CB5-0DF5DE320FA8}"/>
              </a:ext>
            </a:extLst>
          </p:cNvPr>
          <p:cNvSpPr txBox="1"/>
          <p:nvPr userDrawn="1"/>
        </p:nvSpPr>
        <p:spPr>
          <a:xfrm>
            <a:off x="407989" y="623830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</p:spTree>
    <p:extLst>
      <p:ext uri="{BB962C8B-B14F-4D97-AF65-F5344CB8AC3E}">
        <p14:creationId xmlns:p14="http://schemas.microsoft.com/office/powerpoint/2010/main" val="35228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5700734-599C-B441-A534-831A909A97F6}"/>
              </a:ext>
            </a:extLst>
          </p:cNvPr>
          <p:cNvSpPr txBox="1"/>
          <p:nvPr userDrawn="1"/>
        </p:nvSpPr>
        <p:spPr>
          <a:xfrm>
            <a:off x="407988" y="623830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</p:spTree>
    <p:extLst>
      <p:ext uri="{BB962C8B-B14F-4D97-AF65-F5344CB8AC3E}">
        <p14:creationId xmlns:p14="http://schemas.microsoft.com/office/powerpoint/2010/main" val="155466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651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7C48155-2397-A941-B637-EA342DE12C50}"/>
              </a:ext>
            </a:extLst>
          </p:cNvPr>
          <p:cNvSpPr txBox="1"/>
          <p:nvPr userDrawn="1"/>
        </p:nvSpPr>
        <p:spPr>
          <a:xfrm>
            <a:off x="8411657" y="5801710"/>
            <a:ext cx="3367594" cy="3955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400" dirty="0" err="1">
                <a:solidFill>
                  <a:schemeClr val="bg1"/>
                </a:solidFill>
                <a:latin typeface="+mj-lt"/>
              </a:rPr>
              <a:t>www.goteborg.se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/kulturskolan</a:t>
            </a:r>
          </a:p>
        </p:txBody>
      </p:sp>
    </p:spTree>
    <p:extLst>
      <p:ext uri="{BB962C8B-B14F-4D97-AF65-F5344CB8AC3E}">
        <p14:creationId xmlns:p14="http://schemas.microsoft.com/office/powerpoint/2010/main" val="1222674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60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651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72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5895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0008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065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6716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9801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384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85626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36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5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539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665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3F07C90D-9FCD-5840-BC83-A19540FCE2F3}"/>
              </a:ext>
            </a:extLst>
          </p:cNvPr>
          <p:cNvSpPr txBox="1"/>
          <p:nvPr userDrawn="1"/>
        </p:nvSpPr>
        <p:spPr>
          <a:xfrm>
            <a:off x="407989" y="623830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</p:spTree>
    <p:extLst>
      <p:ext uri="{BB962C8B-B14F-4D97-AF65-F5344CB8AC3E}">
        <p14:creationId xmlns:p14="http://schemas.microsoft.com/office/powerpoint/2010/main" val="3763801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5EEFF22-4D96-AD45-B596-F852775CC897}"/>
              </a:ext>
            </a:extLst>
          </p:cNvPr>
          <p:cNvSpPr txBox="1"/>
          <p:nvPr userDrawn="1"/>
        </p:nvSpPr>
        <p:spPr>
          <a:xfrm>
            <a:off x="407988" y="623830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</p:spTree>
    <p:extLst>
      <p:ext uri="{BB962C8B-B14F-4D97-AF65-F5344CB8AC3E}">
        <p14:creationId xmlns:p14="http://schemas.microsoft.com/office/powerpoint/2010/main" val="3819298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651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6D99AFB-17E0-EF49-AAAB-F2BBBC8D7393}"/>
              </a:ext>
            </a:extLst>
          </p:cNvPr>
          <p:cNvSpPr txBox="1"/>
          <p:nvPr userDrawn="1"/>
        </p:nvSpPr>
        <p:spPr>
          <a:xfrm>
            <a:off x="8411657" y="5801710"/>
            <a:ext cx="3367594" cy="3955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400" dirty="0" err="1">
                <a:solidFill>
                  <a:schemeClr val="bg1"/>
                </a:solidFill>
                <a:latin typeface="+mj-lt"/>
              </a:rPr>
              <a:t>www.goteborg.se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/kulturskolan</a:t>
            </a:r>
          </a:p>
        </p:txBody>
      </p:sp>
    </p:spTree>
    <p:extLst>
      <p:ext uri="{BB962C8B-B14F-4D97-AF65-F5344CB8AC3E}">
        <p14:creationId xmlns:p14="http://schemas.microsoft.com/office/powerpoint/2010/main" val="41119833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359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651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4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5344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0264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45667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6815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47034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63488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53135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24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800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310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1689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987BFE1E-8C97-1144-BF17-C26CE4DA0B48}"/>
              </a:ext>
            </a:extLst>
          </p:cNvPr>
          <p:cNvSpPr txBox="1"/>
          <p:nvPr userDrawn="1"/>
        </p:nvSpPr>
        <p:spPr>
          <a:xfrm>
            <a:off x="407989" y="623830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</p:spTree>
    <p:extLst>
      <p:ext uri="{BB962C8B-B14F-4D97-AF65-F5344CB8AC3E}">
        <p14:creationId xmlns:p14="http://schemas.microsoft.com/office/powerpoint/2010/main" val="13324215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EA7891F7-3C8C-7948-AB45-38B3C6ABAC0A}"/>
              </a:ext>
            </a:extLst>
          </p:cNvPr>
          <p:cNvSpPr txBox="1"/>
          <p:nvPr userDrawn="1"/>
        </p:nvSpPr>
        <p:spPr>
          <a:xfrm>
            <a:off x="407988" y="623830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</p:spTree>
    <p:extLst>
      <p:ext uri="{BB962C8B-B14F-4D97-AF65-F5344CB8AC3E}">
        <p14:creationId xmlns:p14="http://schemas.microsoft.com/office/powerpoint/2010/main" val="30431164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651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3514D43-4B7C-B349-A801-363217122F3F}"/>
              </a:ext>
            </a:extLst>
          </p:cNvPr>
          <p:cNvSpPr txBox="1"/>
          <p:nvPr userDrawn="1"/>
        </p:nvSpPr>
        <p:spPr>
          <a:xfrm>
            <a:off x="8411657" y="5801710"/>
            <a:ext cx="3367594" cy="3955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400" dirty="0" err="1">
                <a:solidFill>
                  <a:schemeClr val="tx1"/>
                </a:solidFill>
                <a:latin typeface="+mj-lt"/>
              </a:rPr>
              <a:t>www.goteborg.se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>/kulturskolan</a:t>
            </a:r>
          </a:p>
        </p:txBody>
      </p:sp>
    </p:spTree>
    <p:extLst>
      <p:ext uri="{BB962C8B-B14F-4D97-AF65-F5344CB8AC3E}">
        <p14:creationId xmlns:p14="http://schemas.microsoft.com/office/powerpoint/2010/main" val="4834747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86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651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928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76227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90460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47008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097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9129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4831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865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118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374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11330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2736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5E82DE1-B16A-C147-AB6B-9A0695A4553B}"/>
              </a:ext>
            </a:extLst>
          </p:cNvPr>
          <p:cNvSpPr txBox="1"/>
          <p:nvPr userDrawn="1"/>
        </p:nvSpPr>
        <p:spPr>
          <a:xfrm>
            <a:off x="407989" y="623830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</p:spTree>
    <p:extLst>
      <p:ext uri="{BB962C8B-B14F-4D97-AF65-F5344CB8AC3E}">
        <p14:creationId xmlns:p14="http://schemas.microsoft.com/office/powerpoint/2010/main" val="37489644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37FF416-8F5C-5E4B-8EC4-FEA1118EFA3F}"/>
              </a:ext>
            </a:extLst>
          </p:cNvPr>
          <p:cNvSpPr txBox="1"/>
          <p:nvPr userDrawn="1"/>
        </p:nvSpPr>
        <p:spPr>
          <a:xfrm>
            <a:off x="407988" y="623830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</p:spTree>
    <p:extLst>
      <p:ext uri="{BB962C8B-B14F-4D97-AF65-F5344CB8AC3E}">
        <p14:creationId xmlns:p14="http://schemas.microsoft.com/office/powerpoint/2010/main" val="14018311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651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6C27918-F6D6-BD48-8075-51FDEB3F864C}"/>
              </a:ext>
            </a:extLst>
          </p:cNvPr>
          <p:cNvSpPr txBox="1"/>
          <p:nvPr userDrawn="1"/>
        </p:nvSpPr>
        <p:spPr>
          <a:xfrm>
            <a:off x="8411657" y="5801710"/>
            <a:ext cx="3367594" cy="3955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400" dirty="0" err="1">
                <a:solidFill>
                  <a:schemeClr val="tx1"/>
                </a:solidFill>
                <a:latin typeface="+mj-lt"/>
              </a:rPr>
              <a:t>www.goteborg.se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>/kulturskolan</a:t>
            </a:r>
          </a:p>
        </p:txBody>
      </p:sp>
    </p:spTree>
    <p:extLst>
      <p:ext uri="{BB962C8B-B14F-4D97-AF65-F5344CB8AC3E}">
        <p14:creationId xmlns:p14="http://schemas.microsoft.com/office/powerpoint/2010/main" val="254819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344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651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483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31628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34334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06337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40463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33036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3362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03993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6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754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79533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0734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3BAC6012-A8F0-8B40-B096-C7D8FD5EF727}"/>
              </a:ext>
            </a:extLst>
          </p:cNvPr>
          <p:cNvSpPr txBox="1"/>
          <p:nvPr userDrawn="1"/>
        </p:nvSpPr>
        <p:spPr>
          <a:xfrm>
            <a:off x="407989" y="623830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</p:spTree>
    <p:extLst>
      <p:ext uri="{BB962C8B-B14F-4D97-AF65-F5344CB8AC3E}">
        <p14:creationId xmlns:p14="http://schemas.microsoft.com/office/powerpoint/2010/main" val="4081689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E7A9874D-C76C-DF40-B492-DF49810253E1}"/>
              </a:ext>
            </a:extLst>
          </p:cNvPr>
          <p:cNvSpPr txBox="1"/>
          <p:nvPr userDrawn="1"/>
        </p:nvSpPr>
        <p:spPr>
          <a:xfrm>
            <a:off x="407988" y="623830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</p:spTree>
    <p:extLst>
      <p:ext uri="{BB962C8B-B14F-4D97-AF65-F5344CB8AC3E}">
        <p14:creationId xmlns:p14="http://schemas.microsoft.com/office/powerpoint/2010/main" val="40375793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651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Kulturskolan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1F15E1B-7997-D043-87DA-FCDA13EA1B5C}"/>
              </a:ext>
            </a:extLst>
          </p:cNvPr>
          <p:cNvSpPr txBox="1"/>
          <p:nvPr userDrawn="1"/>
        </p:nvSpPr>
        <p:spPr>
          <a:xfrm>
            <a:off x="8411657" y="5801710"/>
            <a:ext cx="3367594" cy="3955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400" dirty="0" err="1">
                <a:solidFill>
                  <a:schemeClr val="tx1"/>
                </a:solidFill>
                <a:latin typeface="+mj-lt"/>
              </a:rPr>
              <a:t>www.goteborg.se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>/kulturskolan</a:t>
            </a:r>
          </a:p>
        </p:txBody>
      </p:sp>
    </p:spTree>
    <p:extLst>
      <p:ext uri="{BB962C8B-B14F-4D97-AF65-F5344CB8AC3E}">
        <p14:creationId xmlns:p14="http://schemas.microsoft.com/office/powerpoint/2010/main" val="14030377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sv-SE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sv-SE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91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sv-SE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223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sv-SE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126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sv-SE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874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sv-SE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61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at&#10;&#10;Automatiskt genererad beskrivning">
            <a:extLst>
              <a:ext uri="{FF2B5EF4-FFF2-40B4-BE49-F238E27FC236}">
                <a16:creationId xmlns:a16="http://schemas.microsoft.com/office/drawing/2014/main" id="{8847F560-306B-A54D-965A-9A6EE3CFD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A7767BED-8934-AF41-8C4C-E6012B710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4453" y="2540276"/>
            <a:ext cx="8483640" cy="885112"/>
          </a:xfrm>
        </p:spPr>
        <p:txBody>
          <a:bodyPr/>
          <a:lstStyle/>
          <a:p>
            <a:r>
              <a:rPr lang="sv-SE" sz="4200" dirty="0">
                <a:solidFill>
                  <a:schemeClr val="tx1"/>
                </a:solidFill>
              </a:rPr>
              <a:t>Välkommen till kulturskolan!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C781BBE-2A3E-4640-A697-4755AF49183C}"/>
              </a:ext>
            </a:extLst>
          </p:cNvPr>
          <p:cNvSpPr txBox="1"/>
          <p:nvPr/>
        </p:nvSpPr>
        <p:spPr>
          <a:xfrm>
            <a:off x="2854910" y="3435779"/>
            <a:ext cx="7824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+mj-lt"/>
              </a:rPr>
              <a:t>- En förberedelseguide</a:t>
            </a:r>
          </a:p>
        </p:txBody>
      </p:sp>
      <p:pic>
        <p:nvPicPr>
          <p:cNvPr id="5" name="Bildobjekt 4" descr="En bild som visar objekt&#10;&#10;Automatiskt genererad beskrivning">
            <a:extLst>
              <a:ext uri="{FF2B5EF4-FFF2-40B4-BE49-F238E27FC236}">
                <a16:creationId xmlns:a16="http://schemas.microsoft.com/office/drawing/2014/main" id="{D3AE6CC2-AFC1-6B4B-8130-EF58C9EDC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53" y="895601"/>
            <a:ext cx="1556992" cy="1556992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BD3ABF42-2B30-5849-B751-9940FA663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977" y="3425388"/>
            <a:ext cx="20828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85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3C7B6C-2BDE-C449-8578-2EBFEC685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696" y="2754085"/>
            <a:ext cx="8728608" cy="1349829"/>
          </a:xfrm>
        </p:spPr>
        <p:txBody>
          <a:bodyPr/>
          <a:lstStyle/>
          <a:p>
            <a:r>
              <a:rPr lang="sv-SE" dirty="0"/>
              <a:t>Så här ser våra lärare och pedagoger ut:</a:t>
            </a:r>
          </a:p>
        </p:txBody>
      </p:sp>
    </p:spTree>
    <p:extLst>
      <p:ext uri="{BB962C8B-B14F-4D97-AF65-F5344CB8AC3E}">
        <p14:creationId xmlns:p14="http://schemas.microsoft.com/office/powerpoint/2010/main" val="97137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928AE6-4E9D-6A40-B32B-BED8588C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988" y="404813"/>
            <a:ext cx="9170279" cy="736959"/>
          </a:xfrm>
        </p:spPr>
        <p:txBody>
          <a:bodyPr/>
          <a:lstStyle/>
          <a:p>
            <a:r>
              <a:rPr lang="sv-SE" dirty="0"/>
              <a:t>Våra lärare och pedagoger: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30E2DD-5927-064C-A865-31DF4388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7988" y="5644717"/>
            <a:ext cx="3600000" cy="80948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v-SE" sz="1800" dirty="0"/>
              <a:t>Namn: Frida Borgström</a:t>
            </a:r>
          </a:p>
          <a:p>
            <a:endParaRPr lang="sv-SE" sz="1800" dirty="0" err="1">
              <a:cs typeface="Arial"/>
            </a:endParaRPr>
          </a:p>
          <a:p>
            <a:endParaRPr lang="sv-SE" sz="1800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13A74A0-2F95-B64E-B41B-A276CEA8678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096000" y="5644717"/>
            <a:ext cx="3600000" cy="80948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v-SE" sz="1800" dirty="0"/>
              <a:t>Namn: Carina Hansson</a:t>
            </a:r>
          </a:p>
          <a:p>
            <a:endParaRPr lang="sv-SE" sz="1800" dirty="0" err="1">
              <a:cs typeface="Arial"/>
            </a:endParaRPr>
          </a:p>
          <a:p>
            <a:endParaRPr lang="sv-SE" sz="1800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F8450758-59F7-AD48-AE69-78B708500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404813"/>
            <a:ext cx="1444336" cy="1444336"/>
          </a:xfrm>
          <a:prstGeom prst="rect">
            <a:avLst/>
          </a:prstGeom>
        </p:spPr>
      </p:pic>
      <p:pic>
        <p:nvPicPr>
          <p:cNvPr id="3" name="Bildobjekt 4" descr="En bild som visar person, utomhus, kvinna, man&#10;&#10;Beskrivning genererad med mycket hög exakthet">
            <a:extLst>
              <a:ext uri="{FF2B5EF4-FFF2-40B4-BE49-F238E27FC236}">
                <a16:creationId xmlns:a16="http://schemas.microsoft.com/office/drawing/2014/main" id="{06571A82-C869-48EB-9124-9B09697C9B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8825" b="8825"/>
          <a:stretch/>
        </p:blipFill>
        <p:spPr>
          <a:xfrm>
            <a:off x="2207988" y="1849149"/>
            <a:ext cx="3600450" cy="3660775"/>
          </a:xfrm>
        </p:spPr>
      </p:pic>
      <p:pic>
        <p:nvPicPr>
          <p:cNvPr id="5" name="Bildobjekt 6" descr="En bild som visar person, inomhus, kvinna, bil&#10;&#10;Beskrivning genererad med mycket hög exakthet">
            <a:extLst>
              <a:ext uri="{FF2B5EF4-FFF2-40B4-BE49-F238E27FC236}">
                <a16:creationId xmlns:a16="http://schemas.microsoft.com/office/drawing/2014/main" id="{1CE3B3E1-CF0D-448B-BA48-E13DA81E95B3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4"/>
          <a:srcRect l="11872" r="11872"/>
          <a:stretch/>
        </p:blipFill>
        <p:spPr>
          <a:xfrm rot="5400000">
            <a:off x="6065612" y="1879311"/>
            <a:ext cx="3660775" cy="3600450"/>
          </a:xfrm>
        </p:spPr>
      </p:pic>
    </p:spTree>
    <p:extLst>
      <p:ext uri="{BB962C8B-B14F-4D97-AF65-F5344CB8AC3E}">
        <p14:creationId xmlns:p14="http://schemas.microsoft.com/office/powerpoint/2010/main" val="346490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928AE6-4E9D-6A40-B32B-BED8588C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988" y="404813"/>
            <a:ext cx="9170279" cy="736959"/>
          </a:xfrm>
        </p:spPr>
        <p:txBody>
          <a:bodyPr/>
          <a:lstStyle/>
          <a:p>
            <a:r>
              <a:rPr lang="sv-SE" dirty="0"/>
              <a:t>Våra lärare och pedagoger: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30E2DD-5927-064C-A865-31DF4388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7988" y="5644717"/>
            <a:ext cx="3600000" cy="80948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v-SE" sz="1800" dirty="0"/>
              <a:t>Namn: Malin Ericson</a:t>
            </a:r>
          </a:p>
          <a:p>
            <a:endParaRPr lang="sv-SE" sz="1800" dirty="0" err="1">
              <a:cs typeface="Arial"/>
            </a:endParaRPr>
          </a:p>
          <a:p>
            <a:endParaRPr lang="sv-SE" sz="1800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13A74A0-2F95-B64E-B41B-A276CEA8678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096000" y="5644717"/>
            <a:ext cx="3600000" cy="80948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v-SE" sz="1800" dirty="0"/>
              <a:t>Namn: Lovisa Janson</a:t>
            </a:r>
          </a:p>
          <a:p>
            <a:endParaRPr lang="sv-SE" sz="1800" dirty="0" err="1">
              <a:cs typeface="Arial"/>
            </a:endParaRPr>
          </a:p>
          <a:p>
            <a:endParaRPr lang="sv-SE" sz="1800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F8450758-59F7-AD48-AE69-78B708500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404813"/>
            <a:ext cx="1444336" cy="1444336"/>
          </a:xfrm>
          <a:prstGeom prst="rect">
            <a:avLst/>
          </a:prstGeom>
        </p:spPr>
      </p:pic>
      <p:pic>
        <p:nvPicPr>
          <p:cNvPr id="5" name="Bildobjekt 6" descr="En bild som visar utomhus, person, gräs, kvinna&#10;&#10;Beskrivning genererad med mycket hög exakthet">
            <a:extLst>
              <a:ext uri="{FF2B5EF4-FFF2-40B4-BE49-F238E27FC236}">
                <a16:creationId xmlns:a16="http://schemas.microsoft.com/office/drawing/2014/main" id="{3F56F686-E1ED-45DD-BFAD-49908E92EB39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3"/>
          <a:srcRect t="7432" b="7432"/>
          <a:stretch/>
        </p:blipFill>
        <p:spPr>
          <a:xfrm>
            <a:off x="6095775" y="1849149"/>
            <a:ext cx="3600450" cy="3660775"/>
          </a:xfrm>
        </p:spPr>
      </p:pic>
      <p:pic>
        <p:nvPicPr>
          <p:cNvPr id="10" name="Platshållare för bild 9" descr="En bild som visar vägg, person, inomhus, står&#10;&#10;Automatiskt genererad beskrivning">
            <a:extLst>
              <a:ext uri="{FF2B5EF4-FFF2-40B4-BE49-F238E27FC236}">
                <a16:creationId xmlns:a16="http://schemas.microsoft.com/office/drawing/2014/main" id="{B089DB3A-2688-4743-AC6F-5191213541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2" b="12172"/>
          <a:stretch>
            <a:fillRect/>
          </a:stretch>
        </p:blipFill>
        <p:spPr>
          <a:xfrm>
            <a:off x="2174049" y="1849149"/>
            <a:ext cx="3600000" cy="3660464"/>
          </a:xfrm>
        </p:spPr>
      </p:pic>
    </p:spTree>
    <p:extLst>
      <p:ext uri="{BB962C8B-B14F-4D97-AF65-F5344CB8AC3E}">
        <p14:creationId xmlns:p14="http://schemas.microsoft.com/office/powerpoint/2010/main" val="366352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B953AA-FFE5-C942-9E41-04EFCFD40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696" y="2754085"/>
            <a:ext cx="8728608" cy="1349829"/>
          </a:xfrm>
        </p:spPr>
        <p:txBody>
          <a:bodyPr/>
          <a:lstStyle/>
          <a:p>
            <a:r>
              <a:rPr lang="sv-SE" dirty="0"/>
              <a:t>När du är på din aktivitet:</a:t>
            </a:r>
          </a:p>
        </p:txBody>
      </p:sp>
    </p:spTree>
    <p:extLst>
      <p:ext uri="{BB962C8B-B14F-4D97-AF65-F5344CB8AC3E}">
        <p14:creationId xmlns:p14="http://schemas.microsoft.com/office/powerpoint/2010/main" val="211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CBE40AD-3C21-AD4D-9192-A440C7D4ABB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423553"/>
            <a:ext cx="10342202" cy="4469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300" b="1" dirty="0"/>
              <a:t>Din lärare/dina lärare möter dig och följer dig till den plats där du ska vara.</a:t>
            </a:r>
          </a:p>
          <a:p>
            <a:pPr marL="0" indent="0">
              <a:buNone/>
            </a:pPr>
            <a:r>
              <a:rPr lang="sv-SE" sz="2300" b="1" dirty="0"/>
              <a:t>Din lärare/dina lärare kommer att ge dig svar på följande frågor:</a:t>
            </a:r>
            <a:endParaRPr lang="sv-SE" sz="800" dirty="0"/>
          </a:p>
          <a:p>
            <a:endParaRPr lang="sv-SE" sz="2200" dirty="0"/>
          </a:p>
          <a:p>
            <a:pPr lvl="5"/>
            <a:r>
              <a:rPr lang="sv-SE" sz="2200" dirty="0"/>
              <a:t>Var ska du vara?</a:t>
            </a:r>
          </a:p>
          <a:p>
            <a:pPr lvl="5"/>
            <a:r>
              <a:rPr lang="sv-SE" sz="2200" dirty="0"/>
              <a:t>Vem ska du vara med?</a:t>
            </a:r>
          </a:p>
          <a:p>
            <a:pPr lvl="5"/>
            <a:r>
              <a:rPr lang="sv-SE" sz="2200" dirty="0"/>
              <a:t>Vad ska du göra?</a:t>
            </a:r>
          </a:p>
          <a:p>
            <a:pPr lvl="5"/>
            <a:r>
              <a:rPr lang="sv-SE" sz="2200" dirty="0"/>
              <a:t>Hur ska du göra?</a:t>
            </a:r>
          </a:p>
          <a:p>
            <a:pPr lvl="5"/>
            <a:r>
              <a:rPr lang="sv-SE" sz="2200" dirty="0"/>
              <a:t>Hur länge?</a:t>
            </a:r>
          </a:p>
          <a:p>
            <a:pPr lvl="5"/>
            <a:r>
              <a:rPr lang="sv-SE" sz="2200" dirty="0"/>
              <a:t>Vad händer sedan?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5F2A498-B5D9-8C45-8E4B-65028590D47D}"/>
              </a:ext>
            </a:extLst>
          </p:cNvPr>
          <p:cNvSpPr txBox="1"/>
          <p:nvPr/>
        </p:nvSpPr>
        <p:spPr>
          <a:xfrm rot="334960">
            <a:off x="7074708" y="3773656"/>
            <a:ext cx="540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+mj-lt"/>
              </a:rPr>
              <a:t>Din lärare/dina lärare</a:t>
            </a:r>
          </a:p>
          <a:p>
            <a:r>
              <a:rPr lang="sv-SE" sz="2400" dirty="0">
                <a:latin typeface="+mj-lt"/>
              </a:rPr>
              <a:t>finns där för dig!</a:t>
            </a:r>
          </a:p>
        </p:txBody>
      </p:sp>
      <p:pic>
        <p:nvPicPr>
          <p:cNvPr id="6" name="Bild 5" descr="Hjärta">
            <a:extLst>
              <a:ext uri="{FF2B5EF4-FFF2-40B4-BE49-F238E27FC236}">
                <a16:creationId xmlns:a16="http://schemas.microsoft.com/office/drawing/2014/main" id="{AC955EED-FC0B-0A4B-83FF-137E603FC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56098">
            <a:off x="9990680" y="4246614"/>
            <a:ext cx="1569123" cy="156912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D9431E7-2C16-AD43-A150-FA3888668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" y="2935935"/>
            <a:ext cx="1444336" cy="144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1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F98197-E427-4049-940E-C2F4CC29A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696" y="2754085"/>
            <a:ext cx="8728608" cy="1349829"/>
          </a:xfrm>
        </p:spPr>
        <p:txBody>
          <a:bodyPr/>
          <a:lstStyle/>
          <a:p>
            <a:r>
              <a:rPr lang="sv-SE" dirty="0"/>
              <a:t>Innan du går:</a:t>
            </a:r>
          </a:p>
        </p:txBody>
      </p:sp>
    </p:spTree>
    <p:extLst>
      <p:ext uri="{BB962C8B-B14F-4D97-AF65-F5344CB8AC3E}">
        <p14:creationId xmlns:p14="http://schemas.microsoft.com/office/powerpoint/2010/main" val="4236500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CBE40AD-3C21-AD4D-9192-A440C7D4ABB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423554"/>
            <a:ext cx="10342202" cy="4469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/>
              <a:t>Din lärare/dina lärare kommer att ge dig svar på följande frågor:</a:t>
            </a:r>
          </a:p>
          <a:p>
            <a:endParaRPr lang="sv-SE" sz="2200" dirty="0"/>
          </a:p>
          <a:p>
            <a:endParaRPr lang="sv-SE" sz="800" dirty="0"/>
          </a:p>
          <a:p>
            <a:pPr lvl="5"/>
            <a:r>
              <a:rPr lang="sv-SE" sz="2200" dirty="0"/>
              <a:t>Var ska du vara nästa gång?</a:t>
            </a:r>
          </a:p>
          <a:p>
            <a:pPr lvl="5"/>
            <a:r>
              <a:rPr lang="sv-SE" sz="2200" dirty="0"/>
              <a:t>Vem ska du vara med?</a:t>
            </a:r>
          </a:p>
          <a:p>
            <a:pPr lvl="5"/>
            <a:r>
              <a:rPr lang="sv-SE" sz="2200" dirty="0"/>
              <a:t>Vad ska du göra?</a:t>
            </a:r>
          </a:p>
          <a:p>
            <a:pPr lvl="5"/>
            <a:r>
              <a:rPr lang="sv-SE" sz="2200" dirty="0"/>
              <a:t>Är det något särskilt du behöver veta innan nästa gång?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D9431E7-2C16-AD43-A150-FA3888668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" y="2706832"/>
            <a:ext cx="1444336" cy="144433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ED220F7-6AD0-184B-836C-90556030B1FC}"/>
              </a:ext>
            </a:extLst>
          </p:cNvPr>
          <p:cNvSpPr txBox="1"/>
          <p:nvPr/>
        </p:nvSpPr>
        <p:spPr>
          <a:xfrm>
            <a:off x="5988627" y="5080503"/>
            <a:ext cx="5147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b="1" dirty="0"/>
              <a:t>Din lärare/dina lärare följer dig ut.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885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176230-B79D-684D-BCCB-A0E209BB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434" y="407552"/>
            <a:ext cx="9170279" cy="736959"/>
          </a:xfrm>
        </p:spPr>
        <p:txBody>
          <a:bodyPr/>
          <a:lstStyle/>
          <a:p>
            <a:r>
              <a:rPr lang="sv-SE" dirty="0"/>
              <a:t>Vi ses!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2CFCAEA-F45D-EA49-8F53-479743A4E6A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7" y="2355676"/>
            <a:ext cx="10977726" cy="354741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sv-SE" sz="2400" b="1" dirty="0"/>
          </a:p>
          <a:p>
            <a:pPr marL="0" indent="0" algn="ctr">
              <a:buNone/>
            </a:pPr>
            <a:r>
              <a:rPr lang="sv-SE" sz="2600" b="1" dirty="0"/>
              <a:t>Vi ser fram emot att du ska komma och träffa oss på kulturskolan.</a:t>
            </a:r>
            <a:endParaRPr lang="sv-SE" sz="2600" b="1" dirty="0">
              <a:cs typeface="Arial"/>
            </a:endParaRPr>
          </a:p>
          <a:p>
            <a:pPr marL="0" indent="0" algn="ctr">
              <a:buNone/>
            </a:pPr>
            <a:endParaRPr lang="sv-SE" sz="2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0" indent="0" algn="ctr">
              <a:buNone/>
            </a:pPr>
            <a:r>
              <a:rPr lang="sv-SE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/>
              </a:rPr>
              <a:t>Välkommen till oss!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A4C6B6F-D8D6-F446-A091-E4A90AADC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407552"/>
            <a:ext cx="1441596" cy="144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70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337A7A3-AD39-7F4A-8905-672733DF93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numCol="1" spcCol="180000" rtlCol="0" anchor="t">
            <a:noAutofit/>
          </a:bodyPr>
          <a:lstStyle/>
          <a:p>
            <a:endParaRPr lang="sv-SE" dirty="0"/>
          </a:p>
          <a:p>
            <a:r>
              <a:rPr lang="sv-SE" dirty="0"/>
              <a:t>Kulturskolan Hisingen</a:t>
            </a:r>
            <a:endParaRPr lang="sv-SE" dirty="0">
              <a:cs typeface="Arial"/>
            </a:endParaRPr>
          </a:p>
          <a:p>
            <a:endParaRPr lang="sv-SE" b="0" dirty="0"/>
          </a:p>
          <a:p>
            <a:r>
              <a:rPr lang="sv-SE" dirty="0"/>
              <a:t>Adress: Herkulesgatan 9, 405 21 Göteborg</a:t>
            </a:r>
            <a:endParaRPr lang="sv-SE" dirty="0">
              <a:cs typeface="Arial"/>
            </a:endParaRPr>
          </a:p>
          <a:p>
            <a:endParaRPr lang="sv-SE" b="0" dirty="0"/>
          </a:p>
          <a:p>
            <a:r>
              <a:rPr lang="sv-SE" dirty="0"/>
              <a:t>E-post: kulturskolan.hisingen@grundskola.goteborg.se</a:t>
            </a:r>
            <a:endParaRPr lang="sv-SE" dirty="0">
              <a:cs typeface="Arial"/>
            </a:endParaRPr>
          </a:p>
          <a:p>
            <a:endParaRPr lang="sv-SE" b="0" dirty="0"/>
          </a:p>
          <a:p>
            <a:r>
              <a:rPr lang="sv-SE" dirty="0"/>
              <a:t>Telefonnummer: 031- 366 70 89</a:t>
            </a:r>
            <a:endParaRPr lang="sv-SE" dirty="0">
              <a:cs typeface="Arial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4309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F42D77A-131B-6148-916F-70298FF1D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3388" y="1816388"/>
            <a:ext cx="3225223" cy="322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5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176230-B79D-684D-BCCB-A0E209BB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434" y="407552"/>
            <a:ext cx="9170279" cy="736959"/>
          </a:xfrm>
        </p:spPr>
        <p:txBody>
          <a:bodyPr/>
          <a:lstStyle/>
          <a:p>
            <a:r>
              <a:rPr lang="sv-SE" dirty="0"/>
              <a:t>Så här hittar du till oss: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2CFCAEA-F45D-EA49-8F53-479743A4E6A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21172" y="2283470"/>
            <a:ext cx="6786128" cy="419462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ctr">
              <a:buNone/>
            </a:pPr>
            <a:endParaRPr lang="sv-SE" sz="2400" b="1" dirty="0">
              <a:cs typeface="Arial"/>
            </a:endParaRPr>
          </a:p>
          <a:p>
            <a:pPr marL="0" indent="0">
              <a:buNone/>
            </a:pPr>
            <a:r>
              <a:rPr lang="sv-SE" sz="2400" b="1" dirty="0">
                <a:cs typeface="Arial"/>
              </a:rPr>
              <a:t>Bjurslättsskolan</a:t>
            </a:r>
            <a:endParaRPr lang="sv-SE" dirty="0">
              <a:cs typeface="Arial"/>
            </a:endParaRPr>
          </a:p>
          <a:p>
            <a:pPr marL="0" indent="0" algn="ctr">
              <a:buNone/>
            </a:pPr>
            <a:endParaRPr lang="sv-SE" sz="2400" b="1" dirty="0">
              <a:cs typeface="Arial"/>
            </a:endParaRPr>
          </a:p>
          <a:p>
            <a:pPr marL="0" indent="0">
              <a:buNone/>
            </a:pPr>
            <a:r>
              <a:rPr lang="sv-SE" dirty="0">
                <a:cs typeface="Arial"/>
              </a:rPr>
              <a:t>Wieselgrensgatan 11, 417 21 Göteborg</a:t>
            </a:r>
          </a:p>
          <a:p>
            <a:pPr marL="0" indent="0">
              <a:buNone/>
            </a:pPr>
            <a:r>
              <a:rPr lang="sv-SE" dirty="0">
                <a:ea typeface="+mn-lt"/>
                <a:cs typeface="+mn-lt"/>
              </a:rPr>
              <a:t>Hållplats: </a:t>
            </a:r>
            <a:r>
              <a:rPr lang="sv-SE" i="1" dirty="0">
                <a:ea typeface="+mn-lt"/>
                <a:cs typeface="+mn-lt"/>
              </a:rPr>
              <a:t>Wieselgrensplatsen</a:t>
            </a:r>
            <a:r>
              <a:rPr lang="sv-SE" dirty="0">
                <a:cs typeface="Arial"/>
              </a:rPr>
              <a:t>. Spårvagn: 5, 6 eller 10. </a:t>
            </a:r>
            <a:endParaRPr lang="sv-SE" dirty="0"/>
          </a:p>
          <a:p>
            <a:pPr marL="0" indent="0">
              <a:buNone/>
            </a:pPr>
            <a:r>
              <a:rPr lang="sv-SE" dirty="0">
                <a:cs typeface="Arial"/>
              </a:rPr>
              <a:t>Hållplats:</a:t>
            </a:r>
            <a:r>
              <a:rPr lang="sv-SE" i="1" dirty="0">
                <a:cs typeface="Arial"/>
              </a:rPr>
              <a:t> Bjurslättsskolan.</a:t>
            </a:r>
            <a:r>
              <a:rPr lang="sv-SE" dirty="0">
                <a:cs typeface="Arial"/>
              </a:rPr>
              <a:t> Buss: 31 och 35 </a:t>
            </a:r>
          </a:p>
          <a:p>
            <a:pPr marL="0" indent="0" algn="ctr">
              <a:buNone/>
            </a:pPr>
            <a:endParaRPr lang="sv-SE" dirty="0">
              <a:cs typeface="Arial"/>
            </a:endParaRPr>
          </a:p>
          <a:p>
            <a:pPr marL="229870" indent="-229870"/>
            <a:endParaRPr lang="sv-SE" dirty="0">
              <a:cs typeface="Arial"/>
            </a:endParaRPr>
          </a:p>
          <a:p>
            <a:pPr marL="229870" indent="-229870"/>
            <a:endParaRPr lang="sv-SE" dirty="0">
              <a:cs typeface="Arial"/>
            </a:endParaRPr>
          </a:p>
          <a:p>
            <a:pPr marL="229870" indent="-229870"/>
            <a:endParaRPr lang="sv-SE" dirty="0">
              <a:cs typeface="Arial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7E456D7-00D9-CA4B-8DEA-1744EB020F85}"/>
              </a:ext>
            </a:extLst>
          </p:cNvPr>
          <p:cNvSpPr txBox="1"/>
          <p:nvPr/>
        </p:nvSpPr>
        <p:spPr>
          <a:xfrm>
            <a:off x="7608013" y="6139545"/>
            <a:ext cx="41760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sv-SE" sz="1600" b="1" dirty="0">
                <a:cs typeface="Arial"/>
              </a:rPr>
              <a:t>Karta till Bjurslättsskolan</a:t>
            </a:r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A4C6B6F-D8D6-F446-A091-E4A90AADC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407552"/>
            <a:ext cx="1441596" cy="1441596"/>
          </a:xfrm>
          <a:prstGeom prst="rect">
            <a:avLst/>
          </a:prstGeom>
        </p:spPr>
      </p:pic>
      <p:pic>
        <p:nvPicPr>
          <p:cNvPr id="4" name="Bildobjekt 5" descr="En bild som visar text, karta&#10;&#10;Beskrivning genererad med mycket hög exakthet">
            <a:extLst>
              <a:ext uri="{FF2B5EF4-FFF2-40B4-BE49-F238E27FC236}">
                <a16:creationId xmlns:a16="http://schemas.microsoft.com/office/drawing/2014/main" id="{5AB75283-CA22-46F1-86C0-BD13291969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9665" b="19665"/>
          <a:stretch/>
        </p:blipFill>
        <p:spPr>
          <a:xfrm>
            <a:off x="7607300" y="2066925"/>
            <a:ext cx="4176713" cy="3949700"/>
          </a:xfrm>
        </p:spPr>
      </p:pic>
    </p:spTree>
    <p:extLst>
      <p:ext uri="{BB962C8B-B14F-4D97-AF65-F5344CB8AC3E}">
        <p14:creationId xmlns:p14="http://schemas.microsoft.com/office/powerpoint/2010/main" val="126384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9F0366-DBAF-B64C-9A24-88A6DF7EC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696" y="2754085"/>
            <a:ext cx="8728608" cy="1349829"/>
          </a:xfrm>
        </p:spPr>
        <p:txBody>
          <a:bodyPr/>
          <a:lstStyle/>
          <a:p>
            <a:r>
              <a:rPr lang="sv-SE" dirty="0"/>
              <a:t>Innan din aktivitet börjar:</a:t>
            </a:r>
          </a:p>
        </p:txBody>
      </p:sp>
    </p:spTree>
    <p:extLst>
      <p:ext uri="{BB962C8B-B14F-4D97-AF65-F5344CB8AC3E}">
        <p14:creationId xmlns:p14="http://schemas.microsoft.com/office/powerpoint/2010/main" val="409368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928AE6-4E9D-6A40-B32B-BED8588C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988" y="404813"/>
            <a:ext cx="9170279" cy="736959"/>
          </a:xfrm>
        </p:spPr>
        <p:txBody>
          <a:bodyPr/>
          <a:lstStyle/>
          <a:p>
            <a:r>
              <a:rPr lang="sv-SE" dirty="0"/>
              <a:t>Så här ser vår entré ut: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30E2DD-5927-064C-A865-31DF4388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5778356"/>
            <a:ext cx="3600000" cy="384464"/>
          </a:xfrm>
        </p:spPr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sv-SE" sz="1800" b="1" dirty="0">
                <a:cs typeface="Arial"/>
              </a:rPr>
              <a:t> Huvudentré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13A74A0-2F95-B64E-B41B-A276CEA8678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778356"/>
            <a:ext cx="3600000" cy="384464"/>
          </a:xfrm>
        </p:spPr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sv-SE" sz="1800" b="1" dirty="0">
                <a:cs typeface="Arial"/>
              </a:rPr>
              <a:t>Hiss</a:t>
            </a:r>
          </a:p>
          <a:p>
            <a:endParaRPr lang="sv-SE" sz="18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8DDE20B-48FD-4C41-83AA-BC56159B504A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778356"/>
            <a:ext cx="3600000" cy="384464"/>
          </a:xfrm>
        </p:spPr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sv-SE" sz="1800" b="1" dirty="0">
                <a:cs typeface="Arial"/>
              </a:rPr>
              <a:t> Trappa </a:t>
            </a:r>
          </a:p>
          <a:p>
            <a:endParaRPr lang="sv-SE" sz="1800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F8450758-59F7-AD48-AE69-78B708500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404813"/>
            <a:ext cx="1444336" cy="1444336"/>
          </a:xfrm>
          <a:prstGeom prst="rect">
            <a:avLst/>
          </a:prstGeom>
        </p:spPr>
      </p:pic>
      <p:pic>
        <p:nvPicPr>
          <p:cNvPr id="3" name="Bildobjekt 4" descr="En bild som visar byggnad, utomhus, tegelsten, golv&#10;&#10;Beskrivning genererad med mycket hög exakthet">
            <a:extLst>
              <a:ext uri="{FF2B5EF4-FFF2-40B4-BE49-F238E27FC236}">
                <a16:creationId xmlns:a16="http://schemas.microsoft.com/office/drawing/2014/main" id="{588FF608-88E9-4D90-832D-8C0E750ED0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1792" b="11792"/>
          <a:stretch/>
        </p:blipFill>
        <p:spPr>
          <a:xfrm>
            <a:off x="407988" y="1982788"/>
            <a:ext cx="3600450" cy="3660775"/>
          </a:xfrm>
        </p:spPr>
      </p:pic>
      <p:pic>
        <p:nvPicPr>
          <p:cNvPr id="5" name="Bildobjekt 6" descr="En bild som visar golv, inomhus, svart, byggnad&#10;&#10;Beskrivning genererad med mycket hög exakthet">
            <a:extLst>
              <a:ext uri="{FF2B5EF4-FFF2-40B4-BE49-F238E27FC236}">
                <a16:creationId xmlns:a16="http://schemas.microsoft.com/office/drawing/2014/main" id="{78691244-43A0-4BDD-9892-A9356EA3E9D1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4"/>
          <a:srcRect t="11792" b="11792"/>
          <a:stretch/>
        </p:blipFill>
        <p:spPr>
          <a:xfrm>
            <a:off x="4295775" y="1982788"/>
            <a:ext cx="3600450" cy="3660775"/>
          </a:xfrm>
        </p:spPr>
      </p:pic>
      <p:pic>
        <p:nvPicPr>
          <p:cNvPr id="7" name="Bildobjekt 8" descr="En bild som visar inomhus, byggnad, bord, sitter&#10;&#10;Beskrivning genererad med mycket hög exakthet">
            <a:extLst>
              <a:ext uri="{FF2B5EF4-FFF2-40B4-BE49-F238E27FC236}">
                <a16:creationId xmlns:a16="http://schemas.microsoft.com/office/drawing/2014/main" id="{9EA52313-AF67-4674-B3BD-A8A436E6C0B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5"/>
          <a:srcRect t="11792" b="11792"/>
          <a:stretch/>
        </p:blipFill>
        <p:spPr>
          <a:xfrm>
            <a:off x="8183563" y="1982788"/>
            <a:ext cx="3600450" cy="3660775"/>
          </a:xfrm>
        </p:spPr>
      </p:pic>
    </p:spTree>
    <p:extLst>
      <p:ext uri="{BB962C8B-B14F-4D97-AF65-F5344CB8AC3E}">
        <p14:creationId xmlns:p14="http://schemas.microsoft.com/office/powerpoint/2010/main" val="124839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928AE6-4E9D-6A40-B32B-BED8588C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988" y="404813"/>
            <a:ext cx="9170279" cy="736959"/>
          </a:xfrm>
        </p:spPr>
        <p:txBody>
          <a:bodyPr/>
          <a:lstStyle/>
          <a:p>
            <a:r>
              <a:rPr lang="sv-SE" dirty="0"/>
              <a:t>Så här ser det ut i vårt väntrum: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30E2DD-5927-064C-A865-31DF4388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7762" y="5674184"/>
            <a:ext cx="3600000" cy="384464"/>
          </a:xfrm>
        </p:spPr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sv-SE" sz="1800" b="1" dirty="0">
                <a:cs typeface="Arial"/>
              </a:rPr>
              <a:t>På väg till "Dansverkstan"</a:t>
            </a:r>
          </a:p>
          <a:p>
            <a:endParaRPr lang="sv-SE" sz="18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8DDE20B-48FD-4C41-83AA-BC56159B504A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285765" y="1849149"/>
            <a:ext cx="3600000" cy="4179300"/>
          </a:xfrm>
        </p:spPr>
        <p:txBody>
          <a:bodyPr>
            <a:normAutofit/>
          </a:bodyPr>
          <a:lstStyle/>
          <a:p>
            <a:r>
              <a:rPr lang="sv-SE" sz="1800" b="1" dirty="0">
                <a:solidFill>
                  <a:schemeClr val="tx1"/>
                </a:solidFill>
              </a:rPr>
              <a:t>Så här ser det ut i det rummet där du kan sitta och vänta om du kommer lite tidig.</a:t>
            </a:r>
          </a:p>
          <a:p>
            <a:r>
              <a:rPr lang="sv-SE" sz="1800" b="1" dirty="0">
                <a:solidFill>
                  <a:schemeClr val="tx1"/>
                </a:solidFill>
              </a:rPr>
              <a:t>Det finns både soffa och stolar!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endParaRPr lang="sv-SE" sz="1800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F8450758-59F7-AD48-AE69-78B708500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404813"/>
            <a:ext cx="1444336" cy="1444336"/>
          </a:xfrm>
          <a:prstGeom prst="rect">
            <a:avLst/>
          </a:prstGeom>
        </p:spPr>
      </p:pic>
      <p:pic>
        <p:nvPicPr>
          <p:cNvPr id="3" name="Bildobjekt 4" descr="En bild som visar golv, inomhus, stol, bord&#10;&#10;Beskrivning genererad med mycket hög exakthet">
            <a:extLst>
              <a:ext uri="{FF2B5EF4-FFF2-40B4-BE49-F238E27FC236}">
                <a16:creationId xmlns:a16="http://schemas.microsoft.com/office/drawing/2014/main" id="{4B7DFB2D-B9D4-4341-8784-706A49098D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1872" r="11872"/>
          <a:stretch/>
        </p:blipFill>
        <p:spPr>
          <a:xfrm rot="5400000">
            <a:off x="2177600" y="1879313"/>
            <a:ext cx="3660775" cy="3600450"/>
          </a:xfrm>
        </p:spPr>
      </p:pic>
    </p:spTree>
    <p:extLst>
      <p:ext uri="{BB962C8B-B14F-4D97-AF65-F5344CB8AC3E}">
        <p14:creationId xmlns:p14="http://schemas.microsoft.com/office/powerpoint/2010/main" val="310707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928AE6-4E9D-6A40-B32B-BED8588C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988" y="404813"/>
            <a:ext cx="9170279" cy="736959"/>
          </a:xfrm>
        </p:spPr>
        <p:txBody>
          <a:bodyPr/>
          <a:lstStyle/>
          <a:p>
            <a:r>
              <a:rPr lang="sv-SE" dirty="0"/>
              <a:t>Om du behöver gå på toaletten: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30E2DD-5927-064C-A865-31DF4388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479" y="5778356"/>
            <a:ext cx="3600000" cy="384464"/>
          </a:xfrm>
        </p:spPr>
        <p:txBody>
          <a:bodyPr>
            <a:normAutofit/>
          </a:bodyPr>
          <a:lstStyle/>
          <a:p>
            <a:r>
              <a:rPr lang="sv-SE" sz="1800" dirty="0"/>
              <a:t>Toalettstol</a:t>
            </a:r>
          </a:p>
          <a:p>
            <a:endParaRPr lang="sv-SE" sz="1800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13A74A0-2F95-B64E-B41B-A276CEA8678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778356"/>
            <a:ext cx="3600000" cy="384464"/>
          </a:xfrm>
        </p:spPr>
        <p:txBody>
          <a:bodyPr>
            <a:normAutofit/>
          </a:bodyPr>
          <a:lstStyle/>
          <a:p>
            <a:r>
              <a:rPr lang="sv-SE" sz="1800" dirty="0"/>
              <a:t>Handfat</a:t>
            </a:r>
          </a:p>
          <a:p>
            <a:endParaRPr lang="sv-SE" sz="18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8DDE20B-48FD-4C41-83AA-BC56159B504A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3563" y="5778356"/>
            <a:ext cx="3600000" cy="384464"/>
          </a:xfrm>
        </p:spPr>
        <p:txBody>
          <a:bodyPr>
            <a:normAutofit/>
          </a:bodyPr>
          <a:lstStyle/>
          <a:p>
            <a:r>
              <a:rPr lang="sv-SE" sz="1800" dirty="0"/>
              <a:t>Här kan du torka dina händer.</a:t>
            </a:r>
          </a:p>
          <a:p>
            <a:endParaRPr lang="sv-SE" sz="1800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F8450758-59F7-AD48-AE69-78B708500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404813"/>
            <a:ext cx="1444336" cy="1444336"/>
          </a:xfrm>
          <a:prstGeom prst="rect">
            <a:avLst/>
          </a:prstGeom>
        </p:spPr>
      </p:pic>
      <p:pic>
        <p:nvPicPr>
          <p:cNvPr id="10" name="Bildobjekt 10" descr="En bild som visar inomhus, bord, diskho, sitter&#10;&#10;Beskrivning genererad med mycket hög exakthet">
            <a:extLst>
              <a:ext uri="{FF2B5EF4-FFF2-40B4-BE49-F238E27FC236}">
                <a16:creationId xmlns:a16="http://schemas.microsoft.com/office/drawing/2014/main" id="{3179F0AD-2573-47E1-8642-9570404A633A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3"/>
          <a:srcRect t="11872" b="11872"/>
          <a:stretch/>
        </p:blipFill>
        <p:spPr>
          <a:xfrm>
            <a:off x="4295775" y="1982788"/>
            <a:ext cx="3600450" cy="3660775"/>
          </a:xfrm>
        </p:spPr>
      </p:pic>
      <p:pic>
        <p:nvPicPr>
          <p:cNvPr id="5" name="Platshållare för bild 4" descr="En bild som visar objekt, inomhus, sitter, bord&#10;&#10;Automatiskt genererad beskrivning">
            <a:extLst>
              <a:ext uri="{FF2B5EF4-FFF2-40B4-BE49-F238E27FC236}">
                <a16:creationId xmlns:a16="http://schemas.microsoft.com/office/drawing/2014/main" id="{DA0717A8-96C8-4120-BC43-86A964887EA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824"/>
          <a:stretch>
            <a:fillRect/>
          </a:stretch>
        </p:blipFill>
        <p:spPr>
          <a:xfrm>
            <a:off x="8183563" y="1982788"/>
            <a:ext cx="3600450" cy="3660775"/>
          </a:xfrm>
        </p:spPr>
      </p:pic>
      <p:pic>
        <p:nvPicPr>
          <p:cNvPr id="9" name="Bildobjekt 9" descr="En bild som visar inomhus, golv, rum, liten&#10;&#10;Beskrivning genererad med mycket hög exakthet">
            <a:extLst>
              <a:ext uri="{FF2B5EF4-FFF2-40B4-BE49-F238E27FC236}">
                <a16:creationId xmlns:a16="http://schemas.microsoft.com/office/drawing/2014/main" id="{1BDAA242-4F17-49D6-A24A-E8C2C84E05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11872" b="11872"/>
          <a:stretch/>
        </p:blipFill>
        <p:spPr>
          <a:xfrm>
            <a:off x="350479" y="1982728"/>
            <a:ext cx="3600000" cy="3660464"/>
          </a:xfrm>
        </p:spPr>
      </p:pic>
    </p:spTree>
    <p:extLst>
      <p:ext uri="{BB962C8B-B14F-4D97-AF65-F5344CB8AC3E}">
        <p14:creationId xmlns:p14="http://schemas.microsoft.com/office/powerpoint/2010/main" val="151986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842B7A-D43A-0645-AD7C-36C9E38FA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696" y="2754085"/>
            <a:ext cx="8728608" cy="1349829"/>
          </a:xfrm>
        </p:spPr>
        <p:txBody>
          <a:bodyPr/>
          <a:lstStyle/>
          <a:p>
            <a:r>
              <a:rPr lang="sv-SE" dirty="0"/>
              <a:t>Så här ser våra rum ut:</a:t>
            </a:r>
          </a:p>
        </p:txBody>
      </p:sp>
    </p:spTree>
    <p:extLst>
      <p:ext uri="{BB962C8B-B14F-4D97-AF65-F5344CB8AC3E}">
        <p14:creationId xmlns:p14="http://schemas.microsoft.com/office/powerpoint/2010/main" val="101985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928AE6-4E9D-6A40-B32B-BED8588C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988" y="404813"/>
            <a:ext cx="9170279" cy="736959"/>
          </a:xfrm>
        </p:spPr>
        <p:txBody>
          <a:bodyPr/>
          <a:lstStyle/>
          <a:p>
            <a:r>
              <a:rPr lang="sv-SE" dirty="0"/>
              <a:t>"Dansverkstan"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30E2DD-5927-064C-A865-31DF4388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7" y="5777202"/>
            <a:ext cx="3600000" cy="384464"/>
          </a:xfrm>
        </p:spPr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sv-SE" sz="1800" b="1" dirty="0">
                <a:cs typeface="Arial"/>
              </a:rPr>
              <a:t>Ingång till </a:t>
            </a:r>
            <a:r>
              <a:rPr lang="sv-SE" sz="1800" b="1">
                <a:cs typeface="Arial"/>
              </a:rPr>
              <a:t>"Dansverkstan”.</a:t>
            </a:r>
            <a:endParaRPr lang="sv-SE" sz="1800" b="1" dirty="0">
              <a:cs typeface="Arial"/>
            </a:endParaRPr>
          </a:p>
          <a:p>
            <a:endParaRPr lang="sv-SE" sz="1800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13A74A0-2F95-B64E-B41B-A276CEA8678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5775" y="5778356"/>
            <a:ext cx="3600000" cy="384464"/>
          </a:xfrm>
        </p:spPr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sv-SE" sz="1800" b="1" dirty="0">
                <a:cs typeface="Arial"/>
              </a:rPr>
              <a:t> Här ska vi vara!</a:t>
            </a:r>
          </a:p>
          <a:p>
            <a:endParaRPr lang="sv-SE" sz="18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8DDE20B-48FD-4C41-83AA-BC56159B504A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3563" y="5778356"/>
            <a:ext cx="3600000" cy="384464"/>
          </a:xfrm>
        </p:spPr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sv-SE" sz="1800" b="1" dirty="0">
                <a:cs typeface="Arial"/>
              </a:rPr>
              <a:t>Samma rum från andra sidan.</a:t>
            </a:r>
          </a:p>
          <a:p>
            <a:endParaRPr lang="sv-SE" sz="1800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F8450758-59F7-AD48-AE69-78B708500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404813"/>
            <a:ext cx="1444336" cy="1444336"/>
          </a:xfrm>
          <a:prstGeom prst="rect">
            <a:avLst/>
          </a:prstGeom>
        </p:spPr>
      </p:pic>
      <p:pic>
        <p:nvPicPr>
          <p:cNvPr id="3" name="Bildobjekt 4" descr="En bild som visar inomhus, byggnad, golv, stor&#10;&#10;Beskrivning genererad med mycket hög exakthet">
            <a:extLst>
              <a:ext uri="{FF2B5EF4-FFF2-40B4-BE49-F238E27FC236}">
                <a16:creationId xmlns:a16="http://schemas.microsoft.com/office/drawing/2014/main" id="{58FD7DAA-FE30-44B2-8C25-0EFF5D4D4D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1872" b="11872"/>
          <a:stretch/>
        </p:blipFill>
        <p:spPr>
          <a:xfrm>
            <a:off x="407988" y="1982788"/>
            <a:ext cx="3600450" cy="3660775"/>
          </a:xfrm>
        </p:spPr>
      </p:pic>
      <p:pic>
        <p:nvPicPr>
          <p:cNvPr id="5" name="Bildobjekt 6" descr="En bild som visar inomhus, golv, byggnad, tak&#10;&#10;Beskrivning genererad med mycket hög exakthet">
            <a:extLst>
              <a:ext uri="{FF2B5EF4-FFF2-40B4-BE49-F238E27FC236}">
                <a16:creationId xmlns:a16="http://schemas.microsoft.com/office/drawing/2014/main" id="{6944EC53-EB7E-4CFA-ABB8-5519ECA49351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4"/>
          <a:srcRect t="11872" b="11872"/>
          <a:stretch/>
        </p:blipFill>
        <p:spPr>
          <a:xfrm>
            <a:off x="4295775" y="1982788"/>
            <a:ext cx="3600450" cy="3660775"/>
          </a:xfrm>
        </p:spPr>
      </p:pic>
      <p:pic>
        <p:nvPicPr>
          <p:cNvPr id="7" name="Bildobjekt 8" descr="En bild som visar golv, byggnad, inomhus, tak&#10;&#10;Beskrivning genererad med mycket hög exakthet">
            <a:extLst>
              <a:ext uri="{FF2B5EF4-FFF2-40B4-BE49-F238E27FC236}">
                <a16:creationId xmlns:a16="http://schemas.microsoft.com/office/drawing/2014/main" id="{22594A44-D820-4A18-B590-B3A16CEE590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5"/>
          <a:srcRect t="11872" b="11872"/>
          <a:stretch/>
        </p:blipFill>
        <p:spPr>
          <a:xfrm>
            <a:off x="8183563" y="1982788"/>
            <a:ext cx="3600450" cy="3660775"/>
          </a:xfrm>
        </p:spPr>
      </p:pic>
    </p:spTree>
    <p:extLst>
      <p:ext uri="{BB962C8B-B14F-4D97-AF65-F5344CB8AC3E}">
        <p14:creationId xmlns:p14="http://schemas.microsoft.com/office/powerpoint/2010/main" val="315825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928AE6-4E9D-6A40-B32B-BED8588C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988" y="404813"/>
            <a:ext cx="9170279" cy="736959"/>
          </a:xfrm>
        </p:spPr>
        <p:txBody>
          <a:bodyPr/>
          <a:lstStyle/>
          <a:p>
            <a:r>
              <a:rPr lang="sv-SE" dirty="0"/>
              <a:t>Utgången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30E2DD-5927-064C-A865-31DF4388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7988" y="5644717"/>
            <a:ext cx="3600000" cy="384464"/>
          </a:xfrm>
        </p:spPr>
        <p:txBody>
          <a:bodyPr>
            <a:normAutofit/>
          </a:bodyPr>
          <a:lstStyle/>
          <a:p>
            <a:pPr algn="ctr"/>
            <a:r>
              <a:rPr lang="sv-SE" sz="1800" b="1" dirty="0"/>
              <a:t>På väg till utgången.</a:t>
            </a:r>
          </a:p>
          <a:p>
            <a:endParaRPr lang="sv-SE" sz="1800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13A74A0-2F95-B64E-B41B-A276CEA8678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096000" y="5644717"/>
            <a:ext cx="3600000" cy="384464"/>
          </a:xfrm>
        </p:spPr>
        <p:txBody>
          <a:bodyPr>
            <a:normAutofit/>
          </a:bodyPr>
          <a:lstStyle/>
          <a:p>
            <a:pPr algn="ctr"/>
            <a:r>
              <a:rPr lang="sv-SE" sz="1800" b="1" dirty="0"/>
              <a:t>  Utgången </a:t>
            </a:r>
          </a:p>
          <a:p>
            <a:endParaRPr lang="sv-SE" sz="1800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F8450758-59F7-AD48-AE69-78B708500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404813"/>
            <a:ext cx="1444336" cy="1444336"/>
          </a:xfrm>
          <a:prstGeom prst="rect">
            <a:avLst/>
          </a:prstGeom>
        </p:spPr>
      </p:pic>
      <p:pic>
        <p:nvPicPr>
          <p:cNvPr id="5" name="Platshållare för bild 4" descr="En bild som visar inomhus, tak, bord, rum&#10;&#10;Automatiskt genererad beskrivning">
            <a:extLst>
              <a:ext uri="{FF2B5EF4-FFF2-40B4-BE49-F238E27FC236}">
                <a16:creationId xmlns:a16="http://schemas.microsoft.com/office/drawing/2014/main" id="{2AEE68EC-F714-4B83-A729-D149F580C5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2" b="11872"/>
          <a:stretch>
            <a:fillRect/>
          </a:stretch>
        </p:blipFill>
        <p:spPr>
          <a:xfrm>
            <a:off x="2207988" y="1849149"/>
            <a:ext cx="3600450" cy="3660775"/>
          </a:xfrm>
        </p:spPr>
      </p:pic>
      <p:pic>
        <p:nvPicPr>
          <p:cNvPr id="9" name="Platshållare för bild 8" descr="En bild som visar inomhus, byggnad, fönster, rum&#10;&#10;Automatiskt genererad beskrivning">
            <a:extLst>
              <a:ext uri="{FF2B5EF4-FFF2-40B4-BE49-F238E27FC236}">
                <a16:creationId xmlns:a16="http://schemas.microsoft.com/office/drawing/2014/main" id="{44E8CDDA-AC54-41DE-9F19-66B00490AE68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2" b="11872"/>
          <a:stretch>
            <a:fillRect/>
          </a:stretch>
        </p:blipFill>
        <p:spPr>
          <a:xfrm>
            <a:off x="6095775" y="1849149"/>
            <a:ext cx="3600450" cy="3660775"/>
          </a:xfrm>
        </p:spPr>
      </p:pic>
    </p:spTree>
    <p:extLst>
      <p:ext uri="{BB962C8B-B14F-4D97-AF65-F5344CB8AC3E}">
        <p14:creationId xmlns:p14="http://schemas.microsoft.com/office/powerpoint/2010/main" val="1429103156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Kulturskolan - Turkos">
  <a:themeElements>
    <a:clrScheme name="Kulturskolan färger">
      <a:dk1>
        <a:sysClr val="windowText" lastClr="000000"/>
      </a:dk1>
      <a:lt1>
        <a:sysClr val="window" lastClr="FFFFFF"/>
      </a:lt1>
      <a:dk2>
        <a:srgbClr val="4B4B4B"/>
      </a:dk2>
      <a:lt2>
        <a:srgbClr val="C8C8C8"/>
      </a:lt2>
      <a:accent1>
        <a:srgbClr val="008391"/>
      </a:accent1>
      <a:accent2>
        <a:srgbClr val="D53878"/>
      </a:accent2>
      <a:accent3>
        <a:srgbClr val="674B99"/>
      </a:accent3>
      <a:accent4>
        <a:srgbClr val="FFCD37"/>
      </a:accent4>
      <a:accent5>
        <a:srgbClr val="B8E1C8"/>
      </a:accent5>
      <a:accent6>
        <a:srgbClr val="F8CCDC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81129-006-139 Kulturskolan PPT-mallar.potx" id="{914E23A2-75A4-4918-BCFA-89F5CA9C2C89}" vid="{7382E431-61F3-470B-AA99-76F223EC14B0}"/>
    </a:ext>
  </a:extLst>
</a:theme>
</file>

<file path=ppt/theme/theme2.xml><?xml version="1.0" encoding="utf-8"?>
<a:theme xmlns:a="http://schemas.openxmlformats.org/drawingml/2006/main" name="Göteborgs Stad Kulturskolan - Rosa">
  <a:themeElements>
    <a:clrScheme name="Kulturskolan färger">
      <a:dk1>
        <a:sysClr val="windowText" lastClr="000000"/>
      </a:dk1>
      <a:lt1>
        <a:sysClr val="window" lastClr="FFFFFF"/>
      </a:lt1>
      <a:dk2>
        <a:srgbClr val="4B4B4B"/>
      </a:dk2>
      <a:lt2>
        <a:srgbClr val="C8C8C8"/>
      </a:lt2>
      <a:accent1>
        <a:srgbClr val="008391"/>
      </a:accent1>
      <a:accent2>
        <a:srgbClr val="D53878"/>
      </a:accent2>
      <a:accent3>
        <a:srgbClr val="674B99"/>
      </a:accent3>
      <a:accent4>
        <a:srgbClr val="FFCD37"/>
      </a:accent4>
      <a:accent5>
        <a:srgbClr val="B8E1C8"/>
      </a:accent5>
      <a:accent6>
        <a:srgbClr val="F8CCDC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81129-006-139 Kulturskolan PPT-mallar.potx" id="{914E23A2-75A4-4918-BCFA-89F5CA9C2C89}" vid="{8CCC25BB-037A-4CF2-B3CE-DB4B9F0443F4}"/>
    </a:ext>
  </a:extLst>
</a:theme>
</file>

<file path=ppt/theme/theme3.xml><?xml version="1.0" encoding="utf-8"?>
<a:theme xmlns:a="http://schemas.openxmlformats.org/drawingml/2006/main" name="Göteborgs Stad Kulturskolan - Lila">
  <a:themeElements>
    <a:clrScheme name="Kulturskolan färger">
      <a:dk1>
        <a:sysClr val="windowText" lastClr="000000"/>
      </a:dk1>
      <a:lt1>
        <a:sysClr val="window" lastClr="FFFFFF"/>
      </a:lt1>
      <a:dk2>
        <a:srgbClr val="4B4B4B"/>
      </a:dk2>
      <a:lt2>
        <a:srgbClr val="C8C8C8"/>
      </a:lt2>
      <a:accent1>
        <a:srgbClr val="008391"/>
      </a:accent1>
      <a:accent2>
        <a:srgbClr val="D53878"/>
      </a:accent2>
      <a:accent3>
        <a:srgbClr val="674B99"/>
      </a:accent3>
      <a:accent4>
        <a:srgbClr val="FFCD37"/>
      </a:accent4>
      <a:accent5>
        <a:srgbClr val="B8E1C8"/>
      </a:accent5>
      <a:accent6>
        <a:srgbClr val="F8CCDC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81129-006-139 Kulturskolan PPT-mallar.potx" id="{914E23A2-75A4-4918-BCFA-89F5CA9C2C89}" vid="{73D200B5-9461-452D-B37E-3736566FEC61}"/>
    </a:ext>
  </a:extLst>
</a:theme>
</file>

<file path=ppt/theme/theme4.xml><?xml version="1.0" encoding="utf-8"?>
<a:theme xmlns:a="http://schemas.openxmlformats.org/drawingml/2006/main" name="Göteborgs Stad Kulturskolan - Gul">
  <a:themeElements>
    <a:clrScheme name="Kulturskolan färger">
      <a:dk1>
        <a:sysClr val="windowText" lastClr="000000"/>
      </a:dk1>
      <a:lt1>
        <a:sysClr val="window" lastClr="FFFFFF"/>
      </a:lt1>
      <a:dk2>
        <a:srgbClr val="4B4B4B"/>
      </a:dk2>
      <a:lt2>
        <a:srgbClr val="C8C8C8"/>
      </a:lt2>
      <a:accent1>
        <a:srgbClr val="008391"/>
      </a:accent1>
      <a:accent2>
        <a:srgbClr val="D53878"/>
      </a:accent2>
      <a:accent3>
        <a:srgbClr val="674B99"/>
      </a:accent3>
      <a:accent4>
        <a:srgbClr val="FFCD37"/>
      </a:accent4>
      <a:accent5>
        <a:srgbClr val="B8E1C8"/>
      </a:accent5>
      <a:accent6>
        <a:srgbClr val="F8CCDC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81129-006-139 Kulturskolan PPT-mallar.potx" id="{914E23A2-75A4-4918-BCFA-89F5CA9C2C89}" vid="{0A0BBAFB-6F8C-4CAC-AECB-723325850696}"/>
    </a:ext>
  </a:extLst>
</a:theme>
</file>

<file path=ppt/theme/theme5.xml><?xml version="1.0" encoding="utf-8"?>
<a:theme xmlns:a="http://schemas.openxmlformats.org/drawingml/2006/main" name="Göteborgs Stad Kulturskolan - Ljusgrön">
  <a:themeElements>
    <a:clrScheme name="Kulturskolan färger">
      <a:dk1>
        <a:sysClr val="windowText" lastClr="000000"/>
      </a:dk1>
      <a:lt1>
        <a:sysClr val="window" lastClr="FFFFFF"/>
      </a:lt1>
      <a:dk2>
        <a:srgbClr val="4B4B4B"/>
      </a:dk2>
      <a:lt2>
        <a:srgbClr val="C8C8C8"/>
      </a:lt2>
      <a:accent1>
        <a:srgbClr val="008391"/>
      </a:accent1>
      <a:accent2>
        <a:srgbClr val="D53878"/>
      </a:accent2>
      <a:accent3>
        <a:srgbClr val="674B99"/>
      </a:accent3>
      <a:accent4>
        <a:srgbClr val="FFCD37"/>
      </a:accent4>
      <a:accent5>
        <a:srgbClr val="B8E1C8"/>
      </a:accent5>
      <a:accent6>
        <a:srgbClr val="F8CCDC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81129-006-139 Kulturskolan PPT-mallar.potx" id="{914E23A2-75A4-4918-BCFA-89F5CA9C2C89}" vid="{EC469887-5CBA-4DBA-9D83-6ECBF2EF3DA9}"/>
    </a:ext>
  </a:extLst>
</a:theme>
</file>

<file path=ppt/theme/theme6.xml><?xml version="1.0" encoding="utf-8"?>
<a:theme xmlns:a="http://schemas.openxmlformats.org/drawingml/2006/main" name="Göteborgs Stad Kulturskolan - Ljusrosa">
  <a:themeElements>
    <a:clrScheme name="Kulturskolan färger">
      <a:dk1>
        <a:sysClr val="windowText" lastClr="000000"/>
      </a:dk1>
      <a:lt1>
        <a:sysClr val="window" lastClr="FFFFFF"/>
      </a:lt1>
      <a:dk2>
        <a:srgbClr val="4B4B4B"/>
      </a:dk2>
      <a:lt2>
        <a:srgbClr val="C8C8C8"/>
      </a:lt2>
      <a:accent1>
        <a:srgbClr val="008391"/>
      </a:accent1>
      <a:accent2>
        <a:srgbClr val="D53878"/>
      </a:accent2>
      <a:accent3>
        <a:srgbClr val="674B99"/>
      </a:accent3>
      <a:accent4>
        <a:srgbClr val="FFCD37"/>
      </a:accent4>
      <a:accent5>
        <a:srgbClr val="B8E1C8"/>
      </a:accent5>
      <a:accent6>
        <a:srgbClr val="F8CCDC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81129-006-139 Kulturskolan PPT-mallar.potx" id="{914E23A2-75A4-4918-BCFA-89F5CA9C2C89}" vid="{DD11E96C-AFD9-4DE9-A341-8401ABF39D2A}"/>
    </a:ext>
  </a:extLst>
</a:theme>
</file>

<file path=ppt/theme/theme7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B26CBA26952D42AB71F76E507A93EF" ma:contentTypeVersion="13" ma:contentTypeDescription="Skapa ett nytt dokument." ma:contentTypeScope="" ma:versionID="1b1edadc3c4586063f122eca0c71ac97">
  <xsd:schema xmlns:xsd="http://www.w3.org/2001/XMLSchema" xmlns:xs="http://www.w3.org/2001/XMLSchema" xmlns:p="http://schemas.microsoft.com/office/2006/metadata/properties" xmlns:ns3="4b7e7779-9e11-4462-909d-2f2c25d8ba47" xmlns:ns4="7f84a480-bd7c-448f-84ac-19f8f9857c4a" targetNamespace="http://schemas.microsoft.com/office/2006/metadata/properties" ma:root="true" ma:fieldsID="60c1cb94869b709fae0d7b7d17bc7069" ns3:_="" ns4:_="">
    <xsd:import namespace="4b7e7779-9e11-4462-909d-2f2c25d8ba47"/>
    <xsd:import namespace="7f84a480-bd7c-448f-84ac-19f8f9857c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e7779-9e11-4462-909d-2f2c25d8ba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4a480-bd7c-448f-84ac-19f8f9857c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9473E3-F4DD-4462-8EFA-D38F3415B7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4D0B05-0EB6-44DC-824D-01B5ACF38C65}">
  <ds:schemaRefs>
    <ds:schemaRef ds:uri="http://purl.org/dc/elements/1.1/"/>
    <ds:schemaRef ds:uri="http://schemas.microsoft.com/office/infopath/2007/PartnerControls"/>
    <ds:schemaRef ds:uri="http://purl.org/dc/terms/"/>
    <ds:schemaRef ds:uri="4b7e7779-9e11-4462-909d-2f2c25d8ba47"/>
    <ds:schemaRef ds:uri="http://schemas.openxmlformats.org/package/2006/metadata/core-properties"/>
    <ds:schemaRef ds:uri="http://schemas.microsoft.com/office/2006/documentManagement/types"/>
    <ds:schemaRef ds:uri="7f84a480-bd7c-448f-84ac-19f8f9857c4a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39E993-C95D-4417-81AF-B8B4FA43E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7e7779-9e11-4462-909d-2f2c25d8ba47"/>
    <ds:schemaRef ds:uri="7f84a480-bd7c-448f-84ac-19f8f9857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Göteborgs Stad Kulturskolan - Turkos</Template>
  <TotalTime>0</TotalTime>
  <Words>371</Words>
  <Application>Microsoft Office PowerPoint</Application>
  <PresentationFormat>Bredbild</PresentationFormat>
  <Paragraphs>74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Wingdings</vt:lpstr>
      <vt:lpstr>Göteborgs Stad Kulturskolan - Turkos</vt:lpstr>
      <vt:lpstr>Göteborgs Stad Kulturskolan - Rosa</vt:lpstr>
      <vt:lpstr>Göteborgs Stad Kulturskolan - Lila</vt:lpstr>
      <vt:lpstr>Göteborgs Stad Kulturskolan - Gul</vt:lpstr>
      <vt:lpstr>Göteborgs Stad Kulturskolan - Ljusgrön</vt:lpstr>
      <vt:lpstr>Göteborgs Stad Kulturskolan - Ljusrosa</vt:lpstr>
      <vt:lpstr>Välkommen till kulturskolan!</vt:lpstr>
      <vt:lpstr>Så här hittar du till oss:</vt:lpstr>
      <vt:lpstr>Innan din aktivitet börjar:</vt:lpstr>
      <vt:lpstr>Så här ser vår entré ut:</vt:lpstr>
      <vt:lpstr>Så här ser det ut i vårt väntrum:</vt:lpstr>
      <vt:lpstr>Om du behöver gå på toaletten:</vt:lpstr>
      <vt:lpstr>Så här ser våra rum ut:</vt:lpstr>
      <vt:lpstr>"Dansverkstan"</vt:lpstr>
      <vt:lpstr>Utgången</vt:lpstr>
      <vt:lpstr>Så här ser våra lärare och pedagoger ut:</vt:lpstr>
      <vt:lpstr>Våra lärare och pedagoger: </vt:lpstr>
      <vt:lpstr>Våra lärare och pedagoger: </vt:lpstr>
      <vt:lpstr>När du är på din aktivitet:</vt:lpstr>
      <vt:lpstr>PowerPoint-presentation</vt:lpstr>
      <vt:lpstr>Innan du går:</vt:lpstr>
      <vt:lpstr>PowerPoint-presentation</vt:lpstr>
      <vt:lpstr>Vi ses!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kulturskolan!</dc:title>
  <dc:creator/>
  <cp:lastModifiedBy/>
  <cp:revision>335</cp:revision>
  <dcterms:created xsi:type="dcterms:W3CDTF">2019-01-07T22:15:05Z</dcterms:created>
  <dcterms:modified xsi:type="dcterms:W3CDTF">2022-06-10T09:29:47Z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0x01010004B26CBA26952D42AB71F76E507A93EF</vt:lpwstr>
  </property>
</Properties>
</file>