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Masters/slideMaster6.xml" ContentType="application/vnd.openxmlformats-officedocument.presentationml.slideMaster+xml"/>
  <Override PartName="/ppt/slideMasters/slideMaster7.xml" ContentType="application/vnd.openxmlformats-officedocument.presentationml.slideMaster+xml"/>
  <Override PartName="/ppt/slideMasters/slideMaster8.xml" ContentType="application/vnd.openxmlformats-officedocument.presentationml.slideMaster+xml"/>
  <Override PartName="/ppt/slideMasters/slideMaster9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theme/theme2.xml" ContentType="application/vnd.openxmlformats-officedocument.theme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theme/theme3.xml" ContentType="application/vnd.openxmlformats-officedocument.theme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theme/theme4.xml" ContentType="application/vnd.openxmlformats-officedocument.theme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68.xml" ContentType="application/vnd.openxmlformats-officedocument.presentationml.slideLayout+xml"/>
  <Override PartName="/ppt/slideLayouts/slideLayout69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75.xml" ContentType="application/vnd.openxmlformats-officedocument.presentationml.slideLayout+xml"/>
  <Override PartName="/ppt/theme/theme5.xml" ContentType="application/vnd.openxmlformats-officedocument.theme+xml"/>
  <Override PartName="/ppt/slideLayouts/slideLayout7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88.xml" ContentType="application/vnd.openxmlformats-officedocument.presentationml.slideLayout+xml"/>
  <Override PartName="/ppt/slideLayouts/slideLayout89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91.xml" ContentType="application/vnd.openxmlformats-officedocument.presentationml.slideLayout+xml"/>
  <Override PartName="/ppt/theme/theme6.xml" ContentType="application/vnd.openxmlformats-officedocument.theme+xml"/>
  <Override PartName="/ppt/slideLayouts/slideLayout92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98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Layouts/slideLayout10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02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07.xml" ContentType="application/vnd.openxmlformats-officedocument.presentationml.slideLayout+xml"/>
  <Override PartName="/ppt/theme/theme7.xml" ContentType="application/vnd.openxmlformats-officedocument.theme+xml"/>
  <Override PartName="/ppt/slideLayouts/slideLayout108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13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2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theme/theme8.xml" ContentType="application/vnd.openxmlformats-officedocument.theme+xml"/>
  <Override PartName="/ppt/slideLayouts/slideLayout12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Layouts/slideLayout129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Layouts/slideLayout132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34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Layouts/slideLayout139.xml" ContentType="application/vnd.openxmlformats-officedocument.presentationml.slideLayout+xml"/>
  <Override PartName="/ppt/theme/theme9.xml" ContentType="application/vnd.openxmlformats-officedocument.theme+xml"/>
  <Override PartName="/ppt/theme/theme10.xml" ContentType="application/vnd.openxmlformats-officedocument.theme+xml"/>
  <Override PartName="/ppt/theme/theme11.xml" ContentType="application/vnd.openxmlformats-officedocument.them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ppt/charts/chart8.xml" ContentType="application/vnd.openxmlformats-officedocument.drawingml.chart+xml"/>
  <Override PartName="/ppt/charts/style8.xml" ContentType="application/vnd.ms-office.chartstyle+xml"/>
  <Override PartName="/ppt/charts/colors8.xml" ContentType="application/vnd.ms-office.chartcolorstyle+xml"/>
  <Override PartName="/ppt/charts/chart9.xml" ContentType="application/vnd.openxmlformats-officedocument.drawingml.chart+xml"/>
  <Override PartName="/ppt/charts/style9.xml" ContentType="application/vnd.ms-office.chartstyle+xml"/>
  <Override PartName="/ppt/charts/colors9.xml" ContentType="application/vnd.ms-office.chartcolorstyle+xml"/>
  <Override PartName="/ppt/charts/chart10.xml" ContentType="application/vnd.openxmlformats-officedocument.drawingml.chart+xml"/>
  <Override PartName="/ppt/charts/style10.xml" ContentType="application/vnd.ms-office.chartstyle+xml"/>
  <Override PartName="/ppt/charts/colors10.xml" ContentType="application/vnd.ms-office.chartcolorstyle+xml"/>
  <Override PartName="/ppt/charts/chart11.xml" ContentType="application/vnd.openxmlformats-officedocument.drawingml.chart+xml"/>
  <Override PartName="/ppt/charts/style11.xml" ContentType="application/vnd.ms-office.chartstyle+xml"/>
  <Override PartName="/ppt/charts/colors11.xml" ContentType="application/vnd.ms-office.chartcolorstyle+xml"/>
  <Override PartName="/ppt/charts/chart12.xml" ContentType="application/vnd.openxmlformats-officedocument.drawingml.chart+xml"/>
  <Override PartName="/ppt/charts/style12.xml" ContentType="application/vnd.ms-office.chartstyle+xml"/>
  <Override PartName="/ppt/charts/colors12.xml" ContentType="application/vnd.ms-office.chartcolorstyle+xml"/>
  <Override PartName="/ppt/charts/chart13.xml" ContentType="application/vnd.openxmlformats-officedocument.drawingml.chart+xml"/>
  <Override PartName="/ppt/charts/style13.xml" ContentType="application/vnd.ms-office.chartstyle+xml"/>
  <Override PartName="/ppt/charts/colors13.xml" ContentType="application/vnd.ms-office.chartcolorstyle+xml"/>
  <Override PartName="/ppt/charts/chart14.xml" ContentType="application/vnd.openxmlformats-officedocument.drawingml.chart+xml"/>
  <Override PartName="/ppt/charts/style14.xml" ContentType="application/vnd.ms-office.chartstyle+xml"/>
  <Override PartName="/ppt/charts/colors14.xml" ContentType="application/vnd.ms-office.chartcolorstyle+xml"/>
  <Override PartName="/ppt/charts/chart15.xml" ContentType="application/vnd.openxmlformats-officedocument.drawingml.chart+xml"/>
  <Override PartName="/ppt/charts/style15.xml" ContentType="application/vnd.ms-office.chartstyle+xml"/>
  <Override PartName="/ppt/charts/colors15.xml" ContentType="application/vnd.ms-office.chartcolorstyle+xml"/>
  <Override PartName="/ppt/charts/chart16.xml" ContentType="application/vnd.openxmlformats-officedocument.drawingml.chart+xml"/>
  <Override PartName="/ppt/charts/style16.xml" ContentType="application/vnd.ms-office.chartstyle+xml"/>
  <Override PartName="/ppt/charts/colors16.xml" ContentType="application/vnd.ms-office.chartcolorstyl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417" r:id="rId1"/>
    <p:sldMasterId id="2147484697" r:id="rId2"/>
    <p:sldMasterId id="2147484578" r:id="rId3"/>
    <p:sldMasterId id="2147484595" r:id="rId4"/>
    <p:sldMasterId id="2147484612" r:id="rId5"/>
    <p:sldMasterId id="2147484629" r:id="rId6"/>
    <p:sldMasterId id="2147484646" r:id="rId7"/>
    <p:sldMasterId id="2147484663" r:id="rId8"/>
    <p:sldMasterId id="2147484680" r:id="rId9"/>
  </p:sldMasterIdLst>
  <p:notesMasterIdLst>
    <p:notesMasterId r:id="rId25"/>
  </p:notesMasterIdLst>
  <p:handoutMasterIdLst>
    <p:handoutMasterId r:id="rId26"/>
  </p:handoutMasterIdLst>
  <p:sldIdLst>
    <p:sldId id="256" r:id="rId10"/>
    <p:sldId id="358" r:id="rId11"/>
    <p:sldId id="395" r:id="rId12"/>
    <p:sldId id="403" r:id="rId13"/>
    <p:sldId id="404" r:id="rId14"/>
    <p:sldId id="405" r:id="rId15"/>
    <p:sldId id="411" r:id="rId16"/>
    <p:sldId id="410" r:id="rId17"/>
    <p:sldId id="409" r:id="rId18"/>
    <p:sldId id="408" r:id="rId19"/>
    <p:sldId id="406" r:id="rId20"/>
    <p:sldId id="412" r:id="rId21"/>
    <p:sldId id="413" r:id="rId22"/>
    <p:sldId id="407" r:id="rId23"/>
    <p:sldId id="356" r:id="rId2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24723"/>
    <a:srgbClr val="3F5564"/>
    <a:srgbClr val="0077BC"/>
    <a:srgbClr val="D53878"/>
    <a:srgbClr val="008391"/>
    <a:srgbClr val="FBF2B4"/>
    <a:srgbClr val="F0CD50"/>
    <a:srgbClr val="4675B7"/>
    <a:srgbClr val="DBD1E6"/>
    <a:srgbClr val="D2D8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D93812F8-F429-456B-A6AB-C965F863076A}" v="17" dt="2022-03-31T06:16:23.48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anmörkt format 2 - Dekorfär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7" autoAdjust="0"/>
    <p:restoredTop sz="94750" autoAdjust="0"/>
  </p:normalViewPr>
  <p:slideViewPr>
    <p:cSldViewPr snapToGrid="0">
      <p:cViewPr varScale="1">
        <p:scale>
          <a:sx n="102" d="100"/>
          <a:sy n="102" d="100"/>
        </p:scale>
        <p:origin x="138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96" d="100"/>
          <a:sy n="96" d="100"/>
        </p:scale>
        <p:origin x="3573" y="41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4.xml"/><Relationship Id="rId18" Type="http://schemas.openxmlformats.org/officeDocument/2006/relationships/slide" Target="slides/slide9.xml"/><Relationship Id="rId26" Type="http://schemas.openxmlformats.org/officeDocument/2006/relationships/handoutMaster" Target="handoutMasters/handoutMaster1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2.xml"/><Relationship Id="rId34" Type="http://schemas.openxmlformats.org/officeDocument/2006/relationships/customXml" Target="../customXml/item2.xml"/><Relationship Id="rId7" Type="http://schemas.openxmlformats.org/officeDocument/2006/relationships/slideMaster" Target="slideMasters/slideMaster7.xml"/><Relationship Id="rId12" Type="http://schemas.openxmlformats.org/officeDocument/2006/relationships/slide" Target="slides/slide3.xml"/><Relationship Id="rId17" Type="http://schemas.openxmlformats.org/officeDocument/2006/relationships/slide" Target="slides/slide8.xml"/><Relationship Id="rId25" Type="http://schemas.openxmlformats.org/officeDocument/2006/relationships/notesMaster" Target="notesMasters/notesMaster1.xml"/><Relationship Id="rId33" Type="http://schemas.openxmlformats.org/officeDocument/2006/relationships/customXml" Target="../customXml/item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7.xml"/><Relationship Id="rId20" Type="http://schemas.openxmlformats.org/officeDocument/2006/relationships/slide" Target="slides/slide11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2.xml"/><Relationship Id="rId24" Type="http://schemas.openxmlformats.org/officeDocument/2006/relationships/slide" Target="slides/slide15.xml"/><Relationship Id="rId32" Type="http://schemas.microsoft.com/office/2015/10/relationships/revisionInfo" Target="revisionInfo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6.xml"/><Relationship Id="rId23" Type="http://schemas.openxmlformats.org/officeDocument/2006/relationships/slide" Target="slides/slide14.xml"/><Relationship Id="rId28" Type="http://schemas.openxmlformats.org/officeDocument/2006/relationships/viewProps" Target="viewProps.xml"/><Relationship Id="rId10" Type="http://schemas.openxmlformats.org/officeDocument/2006/relationships/slide" Target="slides/slide1.xml"/><Relationship Id="rId19" Type="http://schemas.openxmlformats.org/officeDocument/2006/relationships/slide" Target="slides/slide10.xml"/><Relationship Id="rId31" Type="http://schemas.microsoft.com/office/2016/11/relationships/changesInfo" Target="changesInfos/changesInfo1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5.xml"/><Relationship Id="rId22" Type="http://schemas.openxmlformats.org/officeDocument/2006/relationships/slide" Target="slides/slide13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Relationship Id="rId35" Type="http://schemas.openxmlformats.org/officeDocument/2006/relationships/customXml" Target="../customXml/item3.xml"/><Relationship Id="rId8" Type="http://schemas.openxmlformats.org/officeDocument/2006/relationships/slideMaster" Target="slideMasters/slideMaster8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David Pålsson" userId="6cf78e0f-bf3e-4c72-8f95-c4e45360780a" providerId="ADAL" clId="{D93812F8-F429-456B-A6AB-C965F863076A}"/>
    <pc:docChg chg="custSel modSld">
      <pc:chgData name="David Pålsson" userId="6cf78e0f-bf3e-4c72-8f95-c4e45360780a" providerId="ADAL" clId="{D93812F8-F429-456B-A6AB-C965F863076A}" dt="2022-03-31T06:16:28.507" v="77" actId="1036"/>
      <pc:docMkLst>
        <pc:docMk/>
      </pc:docMkLst>
      <pc:sldChg chg="modSp mod">
        <pc:chgData name="David Pålsson" userId="6cf78e0f-bf3e-4c72-8f95-c4e45360780a" providerId="ADAL" clId="{D93812F8-F429-456B-A6AB-C965F863076A}" dt="2022-03-31T06:03:03.771" v="11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D93812F8-F429-456B-A6AB-C965F863076A}" dt="2022-03-31T06:03:03.771" v="11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delSp modSp mod">
        <pc:chgData name="David Pålsson" userId="6cf78e0f-bf3e-4c72-8f95-c4e45360780a" providerId="ADAL" clId="{D93812F8-F429-456B-A6AB-C965F863076A}" dt="2022-03-31T06:03:48.485" v="16" actId="27918"/>
        <pc:sldMkLst>
          <pc:docMk/>
          <pc:sldMk cId="1257733314" sldId="395"/>
        </pc:sldMkLst>
        <pc:graphicFrameChg chg="del">
          <ac:chgData name="David Pålsson" userId="6cf78e0f-bf3e-4c72-8f95-c4e45360780a" providerId="ADAL" clId="{D93812F8-F429-456B-A6AB-C965F863076A}" dt="2022-03-31T06:03:42.665" v="12" actId="478"/>
          <ac:graphicFrameMkLst>
            <pc:docMk/>
            <pc:sldMk cId="1257733314" sldId="395"/>
            <ac:graphicFrameMk id="4" creationId="{595F1409-0273-4E65-AE6F-F700F9155D81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3:48.320" v="15" actId="26606"/>
          <ac:graphicFrameMkLst>
            <pc:docMk/>
            <pc:sldMk cId="1257733314" sldId="395"/>
            <ac:graphicFrameMk id="5" creationId="{D4713DCC-716D-44B7-8FB0-10E89CF907D8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5:49.220" v="21" actId="27918"/>
        <pc:sldMkLst>
          <pc:docMk/>
          <pc:sldMk cId="3005447373" sldId="403"/>
        </pc:sldMkLst>
        <pc:graphicFrameChg chg="add mod">
          <ac:chgData name="David Pålsson" userId="6cf78e0f-bf3e-4c72-8f95-c4e45360780a" providerId="ADAL" clId="{D93812F8-F429-456B-A6AB-C965F863076A}" dt="2022-03-31T06:05:49.059" v="20" actId="26606"/>
          <ac:graphicFrameMkLst>
            <pc:docMk/>
            <pc:sldMk cId="3005447373" sldId="403"/>
            <ac:graphicFrameMk id="4" creationId="{3AF0E034-7F09-431E-A3AC-9A27C67556D1}"/>
          </ac:graphicFrameMkLst>
        </pc:graphicFrameChg>
        <pc:graphicFrameChg chg="del">
          <ac:chgData name="David Pålsson" userId="6cf78e0f-bf3e-4c72-8f95-c4e45360780a" providerId="ADAL" clId="{D93812F8-F429-456B-A6AB-C965F863076A}" dt="2022-03-31T06:05:39.785" v="17" actId="478"/>
          <ac:graphicFrameMkLst>
            <pc:docMk/>
            <pc:sldMk cId="3005447373" sldId="403"/>
            <ac:graphicFrameMk id="5" creationId="{9579AF4F-0953-4866-9E29-D937CBDFBD96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6:21.332" v="26" actId="27918"/>
        <pc:sldMkLst>
          <pc:docMk/>
          <pc:sldMk cId="2295575932" sldId="404"/>
        </pc:sldMkLst>
        <pc:graphicFrameChg chg="del">
          <ac:chgData name="David Pålsson" userId="6cf78e0f-bf3e-4c72-8f95-c4e45360780a" providerId="ADAL" clId="{D93812F8-F429-456B-A6AB-C965F863076A}" dt="2022-03-31T06:06:16.831" v="22" actId="478"/>
          <ac:graphicFrameMkLst>
            <pc:docMk/>
            <pc:sldMk cId="2295575932" sldId="404"/>
            <ac:graphicFrameMk id="3" creationId="{BF18CF96-E4EA-4906-8AB1-6E8F3154DF47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6:21.187" v="25" actId="26606"/>
          <ac:graphicFrameMkLst>
            <pc:docMk/>
            <pc:sldMk cId="2295575932" sldId="404"/>
            <ac:graphicFrameMk id="4" creationId="{22134EA7-1D0B-4059-8B12-19862EC87BD7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6:39.540" v="31" actId="27918"/>
        <pc:sldMkLst>
          <pc:docMk/>
          <pc:sldMk cId="2403484434" sldId="405"/>
        </pc:sldMkLst>
        <pc:graphicFrameChg chg="del">
          <ac:chgData name="David Pålsson" userId="6cf78e0f-bf3e-4c72-8f95-c4e45360780a" providerId="ADAL" clId="{D93812F8-F429-456B-A6AB-C965F863076A}" dt="2022-03-31T06:06:26.478" v="27" actId="478"/>
          <ac:graphicFrameMkLst>
            <pc:docMk/>
            <pc:sldMk cId="2403484434" sldId="405"/>
            <ac:graphicFrameMk id="3" creationId="{D528CBFF-8EAD-4DAE-A9AA-8DB62B7DB3E2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6:39.335" v="30" actId="26606"/>
          <ac:graphicFrameMkLst>
            <pc:docMk/>
            <pc:sldMk cId="2403484434" sldId="405"/>
            <ac:graphicFrameMk id="4" creationId="{EB0ADEB7-A0CE-477F-A0BD-9E52FC0F1E51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15:15.870" v="57"/>
        <pc:sldMkLst>
          <pc:docMk/>
          <pc:sldMk cId="3319162066" sldId="406"/>
        </pc:sldMkLst>
        <pc:spChg chg="add del mod">
          <ac:chgData name="David Pålsson" userId="6cf78e0f-bf3e-4c72-8f95-c4e45360780a" providerId="ADAL" clId="{D93812F8-F429-456B-A6AB-C965F863076A}" dt="2022-03-31T06:15:00.636" v="55"/>
          <ac:spMkLst>
            <pc:docMk/>
            <pc:sldMk cId="3319162066" sldId="406"/>
            <ac:spMk id="4" creationId="{1CB5242C-8487-4D4C-B060-656786D0A137}"/>
          </ac:spMkLst>
        </pc:spChg>
        <pc:spChg chg="add del mod">
          <ac:chgData name="David Pålsson" userId="6cf78e0f-bf3e-4c72-8f95-c4e45360780a" providerId="ADAL" clId="{D93812F8-F429-456B-A6AB-C965F863076A}" dt="2022-03-31T06:15:15.870" v="57"/>
          <ac:spMkLst>
            <pc:docMk/>
            <pc:sldMk cId="3319162066" sldId="406"/>
            <ac:spMk id="8" creationId="{CBDCD1E8-7EB1-4A31-8A8E-8A0B26897850}"/>
          </ac:spMkLst>
        </pc:spChg>
        <pc:graphicFrameChg chg="del">
          <ac:chgData name="David Pålsson" userId="6cf78e0f-bf3e-4c72-8f95-c4e45360780a" providerId="ADAL" clId="{D93812F8-F429-456B-A6AB-C965F863076A}" dt="2022-03-31T06:14:51.948" v="52" actId="478"/>
          <ac:graphicFrameMkLst>
            <pc:docMk/>
            <pc:sldMk cId="3319162066" sldId="406"/>
            <ac:graphicFrameMk id="5" creationId="{659B2724-715B-4320-B671-B4F909CFC094}"/>
          </ac:graphicFrameMkLst>
        </pc:graphicFrameChg>
        <pc:graphicFrameChg chg="del">
          <ac:chgData name="David Pålsson" userId="6cf78e0f-bf3e-4c72-8f95-c4e45360780a" providerId="ADAL" clId="{D93812F8-F429-456B-A6AB-C965F863076A}" dt="2022-03-31T06:14:53.074" v="53" actId="478"/>
          <ac:graphicFrameMkLst>
            <pc:docMk/>
            <pc:sldMk cId="3319162066" sldId="406"/>
            <ac:graphicFrameMk id="6" creationId="{EAF85F6D-D371-45C9-BD30-3437944E5197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5:00.636" v="55"/>
          <ac:graphicFrameMkLst>
            <pc:docMk/>
            <pc:sldMk cId="3319162066" sldId="406"/>
            <ac:graphicFrameMk id="9" creationId="{8D2D7B2A-0871-4A86-8284-3A2522377AA8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5:15.870" v="57"/>
          <ac:graphicFrameMkLst>
            <pc:docMk/>
            <pc:sldMk cId="3319162066" sldId="406"/>
            <ac:graphicFrameMk id="10" creationId="{EE2B6D9C-5D19-4036-B78F-EA38F781E01C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16:28.507" v="77" actId="1036"/>
        <pc:sldMkLst>
          <pc:docMk/>
          <pc:sldMk cId="371042966" sldId="407"/>
        </pc:sldMkLst>
        <pc:spChg chg="add del mod">
          <ac:chgData name="David Pålsson" userId="6cf78e0f-bf3e-4c72-8f95-c4e45360780a" providerId="ADAL" clId="{D93812F8-F429-456B-A6AB-C965F863076A}" dt="2022-03-31T06:16:17.939" v="73"/>
          <ac:spMkLst>
            <pc:docMk/>
            <pc:sldMk cId="371042966" sldId="407"/>
            <ac:spMk id="4" creationId="{F966E2E7-54A7-483A-ABE3-1317C750A3B0}"/>
          </ac:spMkLst>
        </pc:spChg>
        <pc:spChg chg="add del mod">
          <ac:chgData name="David Pålsson" userId="6cf78e0f-bf3e-4c72-8f95-c4e45360780a" providerId="ADAL" clId="{D93812F8-F429-456B-A6AB-C965F863076A}" dt="2022-03-31T06:16:23.488" v="75"/>
          <ac:spMkLst>
            <pc:docMk/>
            <pc:sldMk cId="371042966" sldId="407"/>
            <ac:spMk id="8" creationId="{4A362EC5-1054-4F5D-813A-4EE63D05722F}"/>
          </ac:spMkLst>
        </pc:spChg>
        <pc:graphicFrameChg chg="del">
          <ac:chgData name="David Pålsson" userId="6cf78e0f-bf3e-4c72-8f95-c4e45360780a" providerId="ADAL" clId="{D93812F8-F429-456B-A6AB-C965F863076A}" dt="2022-03-31T06:16:10.305" v="70" actId="478"/>
          <ac:graphicFrameMkLst>
            <pc:docMk/>
            <pc:sldMk cId="371042966" sldId="407"/>
            <ac:graphicFrameMk id="5" creationId="{9A222E83-8C79-4FEB-9AFA-B0E6985C5DF9}"/>
          </ac:graphicFrameMkLst>
        </pc:graphicFrameChg>
        <pc:graphicFrameChg chg="del">
          <ac:chgData name="David Pålsson" userId="6cf78e0f-bf3e-4c72-8f95-c4e45360780a" providerId="ADAL" clId="{D93812F8-F429-456B-A6AB-C965F863076A}" dt="2022-03-31T06:16:11.423" v="71" actId="478"/>
          <ac:graphicFrameMkLst>
            <pc:docMk/>
            <pc:sldMk cId="371042966" sldId="407"/>
            <ac:graphicFrameMk id="6" creationId="{70A38CD5-17EE-4A80-8558-57838222D82F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6:17.939" v="73"/>
          <ac:graphicFrameMkLst>
            <pc:docMk/>
            <pc:sldMk cId="371042966" sldId="407"/>
            <ac:graphicFrameMk id="9" creationId="{1742928B-AD01-45AE-ADCE-7FA71D0A11AA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6:28.507" v="77" actId="1036"/>
          <ac:graphicFrameMkLst>
            <pc:docMk/>
            <pc:sldMk cId="371042966" sldId="407"/>
            <ac:graphicFrameMk id="10" creationId="{73A59116-241C-45CA-85D9-D3A8B0FD099B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14:45.710" v="51" actId="27918"/>
        <pc:sldMkLst>
          <pc:docMk/>
          <pc:sldMk cId="4216561884" sldId="408"/>
        </pc:sldMkLst>
        <pc:graphicFrameChg chg="del">
          <ac:chgData name="David Pålsson" userId="6cf78e0f-bf3e-4c72-8f95-c4e45360780a" providerId="ADAL" clId="{D93812F8-F429-456B-A6AB-C965F863076A}" dt="2022-03-31T06:14:41.117" v="47" actId="478"/>
          <ac:graphicFrameMkLst>
            <pc:docMk/>
            <pc:sldMk cId="4216561884" sldId="408"/>
            <ac:graphicFrameMk id="3" creationId="{0488C804-1006-40AB-9127-8C1DC04FDFE0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4:45.518" v="50" actId="26606"/>
          <ac:graphicFrameMkLst>
            <pc:docMk/>
            <pc:sldMk cId="4216561884" sldId="408"/>
            <ac:graphicFrameMk id="4" creationId="{5ACE851A-3E2F-4606-9F11-CDF388CA4755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9:59.287" v="46" actId="27918"/>
        <pc:sldMkLst>
          <pc:docMk/>
          <pc:sldMk cId="693045762" sldId="409"/>
        </pc:sldMkLst>
        <pc:graphicFrameChg chg="del">
          <ac:chgData name="David Pålsson" userId="6cf78e0f-bf3e-4c72-8f95-c4e45360780a" providerId="ADAL" clId="{D93812F8-F429-456B-A6AB-C965F863076A}" dt="2022-03-31T06:09:48.749" v="42" actId="478"/>
          <ac:graphicFrameMkLst>
            <pc:docMk/>
            <pc:sldMk cId="693045762" sldId="409"/>
            <ac:graphicFrameMk id="3" creationId="{4CFA49E9-2DC5-4351-83D9-95445CCC96BD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9:59.095" v="45" actId="26606"/>
          <ac:graphicFrameMkLst>
            <pc:docMk/>
            <pc:sldMk cId="693045762" sldId="409"/>
            <ac:graphicFrameMk id="4" creationId="{0147EAF3-5388-4DC8-9D19-9CD2E592C53B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9:39.574" v="41" actId="27918"/>
        <pc:sldMkLst>
          <pc:docMk/>
          <pc:sldMk cId="3934280906" sldId="410"/>
        </pc:sldMkLst>
        <pc:graphicFrameChg chg="del">
          <ac:chgData name="David Pålsson" userId="6cf78e0f-bf3e-4c72-8f95-c4e45360780a" providerId="ADAL" clId="{D93812F8-F429-456B-A6AB-C965F863076A}" dt="2022-03-31T06:09:30.845" v="37" actId="478"/>
          <ac:graphicFrameMkLst>
            <pc:docMk/>
            <pc:sldMk cId="3934280906" sldId="410"/>
            <ac:graphicFrameMk id="3" creationId="{F36D1D66-CA60-4D93-AB8A-AA2710C48624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9:39.398" v="40" actId="26606"/>
          <ac:graphicFrameMkLst>
            <pc:docMk/>
            <pc:sldMk cId="3934280906" sldId="410"/>
            <ac:graphicFrameMk id="4" creationId="{C6F6ED4F-55F8-4842-9C3A-998F8FEE4579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09:27.310" v="36" actId="27918"/>
        <pc:sldMkLst>
          <pc:docMk/>
          <pc:sldMk cId="3750788022" sldId="411"/>
        </pc:sldMkLst>
        <pc:graphicFrameChg chg="del">
          <ac:chgData name="David Pålsson" userId="6cf78e0f-bf3e-4c72-8f95-c4e45360780a" providerId="ADAL" clId="{D93812F8-F429-456B-A6AB-C965F863076A}" dt="2022-03-31T06:09:15.177" v="32" actId="478"/>
          <ac:graphicFrameMkLst>
            <pc:docMk/>
            <pc:sldMk cId="3750788022" sldId="411"/>
            <ac:graphicFrameMk id="3" creationId="{3EF1D345-8317-44A3-AEAA-DBF4DC03CD19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09:27.122" v="35" actId="26606"/>
          <ac:graphicFrameMkLst>
            <pc:docMk/>
            <pc:sldMk cId="3750788022" sldId="411"/>
            <ac:graphicFrameMk id="4" creationId="{E748243C-DEC1-4056-A479-D40696012359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15:43.405" v="63"/>
        <pc:sldMkLst>
          <pc:docMk/>
          <pc:sldMk cId="1622884560" sldId="412"/>
        </pc:sldMkLst>
        <pc:spChg chg="add del mod">
          <ac:chgData name="David Pålsson" userId="6cf78e0f-bf3e-4c72-8f95-c4e45360780a" providerId="ADAL" clId="{D93812F8-F429-456B-A6AB-C965F863076A}" dt="2022-03-31T06:15:28.528" v="61"/>
          <ac:spMkLst>
            <pc:docMk/>
            <pc:sldMk cId="1622884560" sldId="412"/>
            <ac:spMk id="4" creationId="{283554DC-1CBE-41E1-970F-1E4DD20F9C11}"/>
          </ac:spMkLst>
        </pc:spChg>
        <pc:spChg chg="add del mod">
          <ac:chgData name="David Pålsson" userId="6cf78e0f-bf3e-4c72-8f95-c4e45360780a" providerId="ADAL" clId="{D93812F8-F429-456B-A6AB-C965F863076A}" dt="2022-03-31T06:15:43.405" v="63"/>
          <ac:spMkLst>
            <pc:docMk/>
            <pc:sldMk cId="1622884560" sldId="412"/>
            <ac:spMk id="8" creationId="{9DA3E3E7-548B-43C4-94B2-636B74B5222C}"/>
          </ac:spMkLst>
        </pc:spChg>
        <pc:graphicFrameChg chg="del">
          <ac:chgData name="David Pålsson" userId="6cf78e0f-bf3e-4c72-8f95-c4e45360780a" providerId="ADAL" clId="{D93812F8-F429-456B-A6AB-C965F863076A}" dt="2022-03-31T06:15:20.949" v="58" actId="478"/>
          <ac:graphicFrameMkLst>
            <pc:docMk/>
            <pc:sldMk cId="1622884560" sldId="412"/>
            <ac:graphicFrameMk id="5" creationId="{0D27B413-192A-4B40-B440-2A71C303BA52}"/>
          </ac:graphicFrameMkLst>
        </pc:graphicFrameChg>
        <pc:graphicFrameChg chg="del">
          <ac:chgData name="David Pålsson" userId="6cf78e0f-bf3e-4c72-8f95-c4e45360780a" providerId="ADAL" clId="{D93812F8-F429-456B-A6AB-C965F863076A}" dt="2022-03-31T06:15:22.004" v="59" actId="478"/>
          <ac:graphicFrameMkLst>
            <pc:docMk/>
            <pc:sldMk cId="1622884560" sldId="412"/>
            <ac:graphicFrameMk id="6" creationId="{93AF972F-9482-423F-9FED-C80C1426EAAF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5:28.528" v="61"/>
          <ac:graphicFrameMkLst>
            <pc:docMk/>
            <pc:sldMk cId="1622884560" sldId="412"/>
            <ac:graphicFrameMk id="9" creationId="{8F201753-AABB-4B73-96E9-D5A8587ECDB6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5:43.405" v="63"/>
          <ac:graphicFrameMkLst>
            <pc:docMk/>
            <pc:sldMk cId="1622884560" sldId="412"/>
            <ac:graphicFrameMk id="10" creationId="{BB03B86F-C4DE-468A-BC60-8781646DF207}"/>
          </ac:graphicFrameMkLst>
        </pc:graphicFrameChg>
      </pc:sldChg>
      <pc:sldChg chg="addSp delSp modSp mod">
        <pc:chgData name="David Pålsson" userId="6cf78e0f-bf3e-4c72-8f95-c4e45360780a" providerId="ADAL" clId="{D93812F8-F429-456B-A6AB-C965F863076A}" dt="2022-03-31T06:16:05.839" v="69"/>
        <pc:sldMkLst>
          <pc:docMk/>
          <pc:sldMk cId="927318203" sldId="413"/>
        </pc:sldMkLst>
        <pc:spChg chg="add del mod">
          <ac:chgData name="David Pålsson" userId="6cf78e0f-bf3e-4c72-8f95-c4e45360780a" providerId="ADAL" clId="{D93812F8-F429-456B-A6AB-C965F863076A}" dt="2022-03-31T06:15:57.537" v="67"/>
          <ac:spMkLst>
            <pc:docMk/>
            <pc:sldMk cId="927318203" sldId="413"/>
            <ac:spMk id="4" creationId="{75F7566D-B3EE-4953-A532-A2CC5493D4D5}"/>
          </ac:spMkLst>
        </pc:spChg>
        <pc:spChg chg="add del mod">
          <ac:chgData name="David Pålsson" userId="6cf78e0f-bf3e-4c72-8f95-c4e45360780a" providerId="ADAL" clId="{D93812F8-F429-456B-A6AB-C965F863076A}" dt="2022-03-31T06:16:05.839" v="69"/>
          <ac:spMkLst>
            <pc:docMk/>
            <pc:sldMk cId="927318203" sldId="413"/>
            <ac:spMk id="8" creationId="{6B4318CA-11EA-44BD-8070-92EA4B0EB9B0}"/>
          </ac:spMkLst>
        </pc:spChg>
        <pc:graphicFrameChg chg="del">
          <ac:chgData name="David Pålsson" userId="6cf78e0f-bf3e-4c72-8f95-c4e45360780a" providerId="ADAL" clId="{D93812F8-F429-456B-A6AB-C965F863076A}" dt="2022-03-31T06:15:50.094" v="64" actId="478"/>
          <ac:graphicFrameMkLst>
            <pc:docMk/>
            <pc:sldMk cId="927318203" sldId="413"/>
            <ac:graphicFrameMk id="5" creationId="{51F3066B-A2B0-4F53-8C9A-D806EC79F8E5}"/>
          </ac:graphicFrameMkLst>
        </pc:graphicFrameChg>
        <pc:graphicFrameChg chg="del">
          <ac:chgData name="David Pålsson" userId="6cf78e0f-bf3e-4c72-8f95-c4e45360780a" providerId="ADAL" clId="{D93812F8-F429-456B-A6AB-C965F863076A}" dt="2022-03-31T06:15:50.935" v="65" actId="478"/>
          <ac:graphicFrameMkLst>
            <pc:docMk/>
            <pc:sldMk cId="927318203" sldId="413"/>
            <ac:graphicFrameMk id="6" creationId="{3FA7C029-026B-4349-962A-E13CBF0A970E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5:57.537" v="67"/>
          <ac:graphicFrameMkLst>
            <pc:docMk/>
            <pc:sldMk cId="927318203" sldId="413"/>
            <ac:graphicFrameMk id="9" creationId="{2999A31A-D040-4D1E-BCAC-F9A4291C56CC}"/>
          </ac:graphicFrameMkLst>
        </pc:graphicFrameChg>
        <pc:graphicFrameChg chg="add mod">
          <ac:chgData name="David Pålsson" userId="6cf78e0f-bf3e-4c72-8f95-c4e45360780a" providerId="ADAL" clId="{D93812F8-F429-456B-A6AB-C965F863076A}" dt="2022-03-31T06:16:05.839" v="69"/>
          <ac:graphicFrameMkLst>
            <pc:docMk/>
            <pc:sldMk cId="927318203" sldId="413"/>
            <ac:graphicFrameMk id="10" creationId="{9AEC562F-66AE-480D-960B-7D586488F5AF}"/>
          </ac:graphicFrameMkLst>
        </pc:graphicFrameChg>
      </pc:sldChg>
    </pc:docChg>
  </pc:docChgLst>
  <pc:docChgLst>
    <pc:chgData name="David Pålsson" userId="6cf78e0f-bf3e-4c72-8f95-c4e45360780a" providerId="ADAL" clId="{6C232AF4-D056-4217-9DF1-3895B382568F}"/>
    <pc:docChg chg="custSel modSld">
      <pc:chgData name="David Pålsson" userId="6cf78e0f-bf3e-4c72-8f95-c4e45360780a" providerId="ADAL" clId="{6C232AF4-D056-4217-9DF1-3895B382568F}" dt="2022-01-31T08:25:30.455" v="69"/>
      <pc:docMkLst>
        <pc:docMk/>
      </pc:docMkLst>
      <pc:sldChg chg="modSp mod">
        <pc:chgData name="David Pålsson" userId="6cf78e0f-bf3e-4c72-8f95-c4e45360780a" providerId="ADAL" clId="{6C232AF4-D056-4217-9DF1-3895B382568F}" dt="2022-01-31T08:18:25.135" v="66" actId="20577"/>
        <pc:sldMkLst>
          <pc:docMk/>
          <pc:sldMk cId="1013883863" sldId="256"/>
        </pc:sldMkLst>
        <pc:spChg chg="mod">
          <ac:chgData name="David Pålsson" userId="6cf78e0f-bf3e-4c72-8f95-c4e45360780a" providerId="ADAL" clId="{6C232AF4-D056-4217-9DF1-3895B382568F}" dt="2022-01-31T08:18:25.135" v="66" actId="20577"/>
          <ac:spMkLst>
            <pc:docMk/>
            <pc:sldMk cId="1013883863" sldId="256"/>
            <ac:spMk id="8" creationId="{293F466C-0F62-4B66-9DBC-310B487C9A13}"/>
          </ac:spMkLst>
        </pc:spChg>
      </pc:sldChg>
      <pc:sldChg chg="addSp modSp mod">
        <pc:chgData name="David Pålsson" userId="6cf78e0f-bf3e-4c72-8f95-c4e45360780a" providerId="ADAL" clId="{6C232AF4-D056-4217-9DF1-3895B382568F}" dt="2022-01-31T08:11:26.113" v="3" actId="27918"/>
        <pc:sldMkLst>
          <pc:docMk/>
          <pc:sldMk cId="1257733314" sldId="395"/>
        </pc:sldMkLst>
        <pc:spChg chg="mod">
          <ac:chgData name="David Pålsson" userId="6cf78e0f-bf3e-4c72-8f95-c4e45360780a" providerId="ADAL" clId="{6C232AF4-D056-4217-9DF1-3895B382568F}" dt="2022-01-31T08:11:26.026" v="2" actId="26606"/>
          <ac:spMkLst>
            <pc:docMk/>
            <pc:sldMk cId="1257733314" sldId="395"/>
            <ac:spMk id="12" creationId="{54DF8F43-1154-4DF1-95C7-146B63DD0F83}"/>
          </ac:spMkLst>
        </pc:spChg>
        <pc:graphicFrameChg chg="add mod">
          <ac:chgData name="David Pålsson" userId="6cf78e0f-bf3e-4c72-8f95-c4e45360780a" providerId="ADAL" clId="{6C232AF4-D056-4217-9DF1-3895B382568F}" dt="2022-01-31T08:11:26.026" v="2" actId="26606"/>
          <ac:graphicFrameMkLst>
            <pc:docMk/>
            <pc:sldMk cId="1257733314" sldId="395"/>
            <ac:graphicFrameMk id="4" creationId="{595F1409-0273-4E65-AE6F-F700F9155D81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3:13.647" v="7" actId="27918"/>
        <pc:sldMkLst>
          <pc:docMk/>
          <pc:sldMk cId="3005447373" sldId="403"/>
        </pc:sldMkLst>
        <pc:spChg chg="mod">
          <ac:chgData name="David Pålsson" userId="6cf78e0f-bf3e-4c72-8f95-c4e45360780a" providerId="ADAL" clId="{6C232AF4-D056-4217-9DF1-3895B382568F}" dt="2022-01-31T08:13:13.569" v="6" actId="26606"/>
          <ac:spMkLst>
            <pc:docMk/>
            <pc:sldMk cId="3005447373" sldId="403"/>
            <ac:spMk id="9" creationId="{3DC02CEC-B4CF-4178-ABB4-5B63C99A3196}"/>
          </ac:spMkLst>
        </pc:spChg>
        <pc:graphicFrameChg chg="add mod">
          <ac:chgData name="David Pålsson" userId="6cf78e0f-bf3e-4c72-8f95-c4e45360780a" providerId="ADAL" clId="{6C232AF4-D056-4217-9DF1-3895B382568F}" dt="2022-01-31T08:13:13.569" v="6" actId="26606"/>
          <ac:graphicFrameMkLst>
            <pc:docMk/>
            <pc:sldMk cId="3005447373" sldId="403"/>
            <ac:graphicFrameMk id="5" creationId="{9579AF4F-0953-4866-9E29-D937CBDFBD96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3:46.928" v="11" actId="27918"/>
        <pc:sldMkLst>
          <pc:docMk/>
          <pc:sldMk cId="2295575932" sldId="404"/>
        </pc:sldMkLst>
        <pc:spChg chg="mod">
          <ac:chgData name="David Pålsson" userId="6cf78e0f-bf3e-4c72-8f95-c4e45360780a" providerId="ADAL" clId="{6C232AF4-D056-4217-9DF1-3895B382568F}" dt="2022-01-31T08:13:46.856" v="10" actId="26606"/>
          <ac:spMkLst>
            <pc:docMk/>
            <pc:sldMk cId="2295575932" sldId="404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3:46.856" v="10" actId="26606"/>
          <ac:graphicFrameMkLst>
            <pc:docMk/>
            <pc:sldMk cId="2295575932" sldId="404"/>
            <ac:graphicFrameMk id="3" creationId="{BF18CF96-E4EA-4906-8AB1-6E8F3154DF47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4:10.764" v="15" actId="27918"/>
        <pc:sldMkLst>
          <pc:docMk/>
          <pc:sldMk cId="2403484434" sldId="405"/>
        </pc:sldMkLst>
        <pc:spChg chg="mod">
          <ac:chgData name="David Pålsson" userId="6cf78e0f-bf3e-4c72-8f95-c4e45360780a" providerId="ADAL" clId="{6C232AF4-D056-4217-9DF1-3895B382568F}" dt="2022-01-31T08:14:10.690" v="14" actId="26606"/>
          <ac:spMkLst>
            <pc:docMk/>
            <pc:sldMk cId="2403484434" sldId="405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4:10.690" v="14" actId="26606"/>
          <ac:graphicFrameMkLst>
            <pc:docMk/>
            <pc:sldMk cId="2403484434" sldId="405"/>
            <ac:graphicFrameMk id="3" creationId="{D528CBFF-8EAD-4DAE-A9AA-8DB62B7DB3E2}"/>
          </ac:graphicFrameMkLst>
        </pc:graphicFrameChg>
      </pc:sldChg>
      <pc:sldChg chg="addSp delSp modSp mod modClrScheme chgLayout">
        <pc:chgData name="David Pålsson" userId="6cf78e0f-bf3e-4c72-8f95-c4e45360780a" providerId="ADAL" clId="{6C232AF4-D056-4217-9DF1-3895B382568F}" dt="2022-01-31T08:15:47.268" v="36"/>
        <pc:sldMkLst>
          <pc:docMk/>
          <pc:sldMk cId="3319162066" sldId="406"/>
        </pc:sldMkLst>
        <pc:spChg chg="mod ord">
          <ac:chgData name="David Pålsson" userId="6cf78e0f-bf3e-4c72-8f95-c4e45360780a" providerId="ADAL" clId="{6C232AF4-D056-4217-9DF1-3895B382568F}" dt="2022-01-31T08:15:28.991" v="32" actId="700"/>
          <ac:spMkLst>
            <pc:docMk/>
            <pc:sldMk cId="3319162066" sldId="406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6C232AF4-D056-4217-9DF1-3895B382568F}" dt="2022-01-31T08:15:39.718" v="34"/>
          <ac:spMkLst>
            <pc:docMk/>
            <pc:sldMk cId="3319162066" sldId="406"/>
            <ac:spMk id="3" creationId="{814C4A18-E854-4709-B169-B142125A07A8}"/>
          </ac:spMkLst>
        </pc:spChg>
        <pc:spChg chg="add del mod ord">
          <ac:chgData name="David Pålsson" userId="6cf78e0f-bf3e-4c72-8f95-c4e45360780a" providerId="ADAL" clId="{6C232AF4-D056-4217-9DF1-3895B382568F}" dt="2022-01-31T08:15:47.268" v="36"/>
          <ac:spMkLst>
            <pc:docMk/>
            <pc:sldMk cId="3319162066" sldId="406"/>
            <ac:spMk id="4" creationId="{8FE56166-D859-43BC-81DC-46D54489B53A}"/>
          </ac:spMkLst>
        </pc:spChg>
        <pc:graphicFrameChg chg="add mod">
          <ac:chgData name="David Pålsson" userId="6cf78e0f-bf3e-4c72-8f95-c4e45360780a" providerId="ADAL" clId="{6C232AF4-D056-4217-9DF1-3895B382568F}" dt="2022-01-31T08:15:39.718" v="34"/>
          <ac:graphicFrameMkLst>
            <pc:docMk/>
            <pc:sldMk cId="3319162066" sldId="406"/>
            <ac:graphicFrameMk id="5" creationId="{659B2724-715B-4320-B671-B4F909CFC094}"/>
          </ac:graphicFrameMkLst>
        </pc:graphicFrameChg>
        <pc:graphicFrameChg chg="add mod">
          <ac:chgData name="David Pålsson" userId="6cf78e0f-bf3e-4c72-8f95-c4e45360780a" providerId="ADAL" clId="{6C232AF4-D056-4217-9DF1-3895B382568F}" dt="2022-01-31T08:15:47.268" v="36"/>
          <ac:graphicFrameMkLst>
            <pc:docMk/>
            <pc:sldMk cId="3319162066" sldId="406"/>
            <ac:graphicFrameMk id="6" creationId="{EAF85F6D-D371-45C9-BD30-3437944E5197}"/>
          </ac:graphicFrameMkLst>
        </pc:graphicFrameChg>
      </pc:sldChg>
      <pc:sldChg chg="addSp delSp modSp mod modClrScheme chgLayout">
        <pc:chgData name="David Pålsson" userId="6cf78e0f-bf3e-4c72-8f95-c4e45360780a" providerId="ADAL" clId="{6C232AF4-D056-4217-9DF1-3895B382568F}" dt="2022-01-31T08:25:30.455" v="69"/>
        <pc:sldMkLst>
          <pc:docMk/>
          <pc:sldMk cId="371042966" sldId="407"/>
        </pc:sldMkLst>
        <pc:spChg chg="mod ord">
          <ac:chgData name="David Pålsson" userId="6cf78e0f-bf3e-4c72-8f95-c4e45360780a" providerId="ADAL" clId="{6C232AF4-D056-4217-9DF1-3895B382568F}" dt="2022-01-31T08:17:41.418" v="47" actId="700"/>
          <ac:spMkLst>
            <pc:docMk/>
            <pc:sldMk cId="371042966" sldId="407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6C232AF4-D056-4217-9DF1-3895B382568F}" dt="2022-01-31T08:17:42.685" v="49"/>
          <ac:spMkLst>
            <pc:docMk/>
            <pc:sldMk cId="371042966" sldId="407"/>
            <ac:spMk id="3" creationId="{6808EDA3-41B0-4A32-987C-0A77BE282F3D}"/>
          </ac:spMkLst>
        </pc:spChg>
        <pc:spChg chg="add del mod ord">
          <ac:chgData name="David Pålsson" userId="6cf78e0f-bf3e-4c72-8f95-c4e45360780a" providerId="ADAL" clId="{6C232AF4-D056-4217-9DF1-3895B382568F}" dt="2022-01-31T08:17:49.601" v="51"/>
          <ac:spMkLst>
            <pc:docMk/>
            <pc:sldMk cId="371042966" sldId="407"/>
            <ac:spMk id="4" creationId="{D2F08527-0FEE-475F-87FF-C68E2B261BBE}"/>
          </ac:spMkLst>
        </pc:spChg>
        <pc:graphicFrameChg chg="add mod">
          <ac:chgData name="David Pålsson" userId="6cf78e0f-bf3e-4c72-8f95-c4e45360780a" providerId="ADAL" clId="{6C232AF4-D056-4217-9DF1-3895B382568F}" dt="2022-01-31T08:25:30.455" v="69"/>
          <ac:graphicFrameMkLst>
            <pc:docMk/>
            <pc:sldMk cId="371042966" sldId="407"/>
            <ac:graphicFrameMk id="5" creationId="{9A222E83-8C79-4FEB-9AFA-B0E6985C5DF9}"/>
          </ac:graphicFrameMkLst>
        </pc:graphicFrameChg>
        <pc:graphicFrameChg chg="add mod">
          <ac:chgData name="David Pålsson" userId="6cf78e0f-bf3e-4c72-8f95-c4e45360780a" providerId="ADAL" clId="{6C232AF4-D056-4217-9DF1-3895B382568F}" dt="2022-01-31T08:17:49.601" v="51"/>
          <ac:graphicFrameMkLst>
            <pc:docMk/>
            <pc:sldMk cId="371042966" sldId="407"/>
            <ac:graphicFrameMk id="6" creationId="{70A38CD5-17EE-4A80-8558-57838222D82F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5:13.526" v="31" actId="27918"/>
        <pc:sldMkLst>
          <pc:docMk/>
          <pc:sldMk cId="4216561884" sldId="408"/>
        </pc:sldMkLst>
        <pc:spChg chg="mod">
          <ac:chgData name="David Pålsson" userId="6cf78e0f-bf3e-4c72-8f95-c4e45360780a" providerId="ADAL" clId="{6C232AF4-D056-4217-9DF1-3895B382568F}" dt="2022-01-31T08:15:13.455" v="30" actId="26606"/>
          <ac:spMkLst>
            <pc:docMk/>
            <pc:sldMk cId="4216561884" sldId="408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5:13.455" v="30" actId="26606"/>
          <ac:graphicFrameMkLst>
            <pc:docMk/>
            <pc:sldMk cId="4216561884" sldId="408"/>
            <ac:graphicFrameMk id="3" creationId="{0488C804-1006-40AB-9127-8C1DC04FDFE0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4:59.526" v="27" actId="27918"/>
        <pc:sldMkLst>
          <pc:docMk/>
          <pc:sldMk cId="693045762" sldId="409"/>
        </pc:sldMkLst>
        <pc:spChg chg="mod">
          <ac:chgData name="David Pålsson" userId="6cf78e0f-bf3e-4c72-8f95-c4e45360780a" providerId="ADAL" clId="{6C232AF4-D056-4217-9DF1-3895B382568F}" dt="2022-01-31T08:14:59.446" v="26" actId="26606"/>
          <ac:spMkLst>
            <pc:docMk/>
            <pc:sldMk cId="693045762" sldId="409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4:59.446" v="26" actId="26606"/>
          <ac:graphicFrameMkLst>
            <pc:docMk/>
            <pc:sldMk cId="693045762" sldId="409"/>
            <ac:graphicFrameMk id="3" creationId="{4CFA49E9-2DC5-4351-83D9-95445CCC96BD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4:38.492" v="23" actId="27918"/>
        <pc:sldMkLst>
          <pc:docMk/>
          <pc:sldMk cId="3934280906" sldId="410"/>
        </pc:sldMkLst>
        <pc:spChg chg="mod">
          <ac:chgData name="David Pålsson" userId="6cf78e0f-bf3e-4c72-8f95-c4e45360780a" providerId="ADAL" clId="{6C232AF4-D056-4217-9DF1-3895B382568F}" dt="2022-01-31T08:14:38.379" v="22" actId="26606"/>
          <ac:spMkLst>
            <pc:docMk/>
            <pc:sldMk cId="3934280906" sldId="410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4:38.379" v="22" actId="26606"/>
          <ac:graphicFrameMkLst>
            <pc:docMk/>
            <pc:sldMk cId="3934280906" sldId="410"/>
            <ac:graphicFrameMk id="3" creationId="{F36D1D66-CA60-4D93-AB8A-AA2710C48624}"/>
          </ac:graphicFrameMkLst>
        </pc:graphicFrameChg>
      </pc:sldChg>
      <pc:sldChg chg="addSp modSp mod">
        <pc:chgData name="David Pålsson" userId="6cf78e0f-bf3e-4c72-8f95-c4e45360780a" providerId="ADAL" clId="{6C232AF4-D056-4217-9DF1-3895B382568F}" dt="2022-01-31T08:14:26.091" v="19" actId="27918"/>
        <pc:sldMkLst>
          <pc:docMk/>
          <pc:sldMk cId="3750788022" sldId="411"/>
        </pc:sldMkLst>
        <pc:spChg chg="mod">
          <ac:chgData name="David Pålsson" userId="6cf78e0f-bf3e-4c72-8f95-c4e45360780a" providerId="ADAL" clId="{6C232AF4-D056-4217-9DF1-3895B382568F}" dt="2022-01-31T08:14:26.008" v="18" actId="26606"/>
          <ac:spMkLst>
            <pc:docMk/>
            <pc:sldMk cId="3750788022" sldId="411"/>
            <ac:spMk id="2" creationId="{CF63D272-CD29-49A9-ACB7-D5DA0AB1D7BC}"/>
          </ac:spMkLst>
        </pc:spChg>
        <pc:graphicFrameChg chg="add mod">
          <ac:chgData name="David Pålsson" userId="6cf78e0f-bf3e-4c72-8f95-c4e45360780a" providerId="ADAL" clId="{6C232AF4-D056-4217-9DF1-3895B382568F}" dt="2022-01-31T08:14:26.008" v="18" actId="26606"/>
          <ac:graphicFrameMkLst>
            <pc:docMk/>
            <pc:sldMk cId="3750788022" sldId="411"/>
            <ac:graphicFrameMk id="3" creationId="{3EF1D345-8317-44A3-AEAA-DBF4DC03CD19}"/>
          </ac:graphicFrameMkLst>
        </pc:graphicFrameChg>
      </pc:sldChg>
      <pc:sldChg chg="addSp delSp modSp mod modClrScheme chgLayout">
        <pc:chgData name="David Pålsson" userId="6cf78e0f-bf3e-4c72-8f95-c4e45360780a" providerId="ADAL" clId="{6C232AF4-D056-4217-9DF1-3895B382568F}" dt="2022-01-31T08:16:54.135" v="41"/>
        <pc:sldMkLst>
          <pc:docMk/>
          <pc:sldMk cId="1622884560" sldId="412"/>
        </pc:sldMkLst>
        <pc:spChg chg="mod ord">
          <ac:chgData name="David Pålsson" userId="6cf78e0f-bf3e-4c72-8f95-c4e45360780a" providerId="ADAL" clId="{6C232AF4-D056-4217-9DF1-3895B382568F}" dt="2022-01-31T08:16:45.902" v="37" actId="700"/>
          <ac:spMkLst>
            <pc:docMk/>
            <pc:sldMk cId="1622884560" sldId="412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6C232AF4-D056-4217-9DF1-3895B382568F}" dt="2022-01-31T08:16:47.485" v="39"/>
          <ac:spMkLst>
            <pc:docMk/>
            <pc:sldMk cId="1622884560" sldId="412"/>
            <ac:spMk id="3" creationId="{32CF6758-6113-4967-8E47-8F8B6CF3B69F}"/>
          </ac:spMkLst>
        </pc:spChg>
        <pc:spChg chg="add del mod ord">
          <ac:chgData name="David Pålsson" userId="6cf78e0f-bf3e-4c72-8f95-c4e45360780a" providerId="ADAL" clId="{6C232AF4-D056-4217-9DF1-3895B382568F}" dt="2022-01-31T08:16:54.135" v="41"/>
          <ac:spMkLst>
            <pc:docMk/>
            <pc:sldMk cId="1622884560" sldId="412"/>
            <ac:spMk id="4" creationId="{819FD959-A9A3-46BE-844D-22D5F3EE003E}"/>
          </ac:spMkLst>
        </pc:spChg>
        <pc:graphicFrameChg chg="add mod">
          <ac:chgData name="David Pålsson" userId="6cf78e0f-bf3e-4c72-8f95-c4e45360780a" providerId="ADAL" clId="{6C232AF4-D056-4217-9DF1-3895B382568F}" dt="2022-01-31T08:16:47.485" v="39"/>
          <ac:graphicFrameMkLst>
            <pc:docMk/>
            <pc:sldMk cId="1622884560" sldId="412"/>
            <ac:graphicFrameMk id="5" creationId="{0D27B413-192A-4B40-B440-2A71C303BA52}"/>
          </ac:graphicFrameMkLst>
        </pc:graphicFrameChg>
        <pc:graphicFrameChg chg="add mod">
          <ac:chgData name="David Pålsson" userId="6cf78e0f-bf3e-4c72-8f95-c4e45360780a" providerId="ADAL" clId="{6C232AF4-D056-4217-9DF1-3895B382568F}" dt="2022-01-31T08:16:54.135" v="41"/>
          <ac:graphicFrameMkLst>
            <pc:docMk/>
            <pc:sldMk cId="1622884560" sldId="412"/>
            <ac:graphicFrameMk id="6" creationId="{93AF972F-9482-423F-9FED-C80C1426EAAF}"/>
          </ac:graphicFrameMkLst>
        </pc:graphicFrameChg>
      </pc:sldChg>
      <pc:sldChg chg="addSp delSp modSp mod modClrScheme chgLayout">
        <pc:chgData name="David Pålsson" userId="6cf78e0f-bf3e-4c72-8f95-c4e45360780a" providerId="ADAL" clId="{6C232AF4-D056-4217-9DF1-3895B382568F}" dt="2022-01-31T08:17:23.535" v="46"/>
        <pc:sldMkLst>
          <pc:docMk/>
          <pc:sldMk cId="927318203" sldId="413"/>
        </pc:sldMkLst>
        <pc:spChg chg="mod ord">
          <ac:chgData name="David Pålsson" userId="6cf78e0f-bf3e-4c72-8f95-c4e45360780a" providerId="ADAL" clId="{6C232AF4-D056-4217-9DF1-3895B382568F}" dt="2022-01-31T08:17:16.470" v="42" actId="700"/>
          <ac:spMkLst>
            <pc:docMk/>
            <pc:sldMk cId="927318203" sldId="413"/>
            <ac:spMk id="2" creationId="{CF63D272-CD29-49A9-ACB7-D5DA0AB1D7BC}"/>
          </ac:spMkLst>
        </pc:spChg>
        <pc:spChg chg="add del mod ord">
          <ac:chgData name="David Pålsson" userId="6cf78e0f-bf3e-4c72-8f95-c4e45360780a" providerId="ADAL" clId="{6C232AF4-D056-4217-9DF1-3895B382568F}" dt="2022-01-31T08:17:17.635" v="44"/>
          <ac:spMkLst>
            <pc:docMk/>
            <pc:sldMk cId="927318203" sldId="413"/>
            <ac:spMk id="3" creationId="{96DFC742-5BA2-4F9D-AF64-AC82BD07162E}"/>
          </ac:spMkLst>
        </pc:spChg>
        <pc:spChg chg="add del mod ord">
          <ac:chgData name="David Pålsson" userId="6cf78e0f-bf3e-4c72-8f95-c4e45360780a" providerId="ADAL" clId="{6C232AF4-D056-4217-9DF1-3895B382568F}" dt="2022-01-31T08:17:23.535" v="46"/>
          <ac:spMkLst>
            <pc:docMk/>
            <pc:sldMk cId="927318203" sldId="413"/>
            <ac:spMk id="4" creationId="{9555FF67-A459-4309-A87D-353FA6006257}"/>
          </ac:spMkLst>
        </pc:spChg>
        <pc:graphicFrameChg chg="add mod">
          <ac:chgData name="David Pålsson" userId="6cf78e0f-bf3e-4c72-8f95-c4e45360780a" providerId="ADAL" clId="{6C232AF4-D056-4217-9DF1-3895B382568F}" dt="2022-01-31T08:17:17.635" v="44"/>
          <ac:graphicFrameMkLst>
            <pc:docMk/>
            <pc:sldMk cId="927318203" sldId="413"/>
            <ac:graphicFrameMk id="5" creationId="{51F3066B-A2B0-4F53-8C9A-D806EC79F8E5}"/>
          </ac:graphicFrameMkLst>
        </pc:graphicFrameChg>
        <pc:graphicFrameChg chg="add mod">
          <ac:chgData name="David Pålsson" userId="6cf78e0f-bf3e-4c72-8f95-c4e45360780a" providerId="ADAL" clId="{6C232AF4-D056-4217-9DF1-3895B382568F}" dt="2022-01-31T08:17:23.535" v="46"/>
          <ac:graphicFrameMkLst>
            <pc:docMk/>
            <pc:sldMk cId="927318203" sldId="413"/>
            <ac:graphicFrameMk id="6" creationId="{3FA7C029-026B-4349-962A-E13CBF0A970E}"/>
          </ac:graphicFrameMkLst>
        </pc:graphicFrameChg>
      </pc:sldChg>
    </pc:docChg>
  </pc:docChgLst>
</pc:chgInfo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10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0.xml"/><Relationship Id="rId1" Type="http://schemas.microsoft.com/office/2011/relationships/chartStyle" Target="style10.xml"/></Relationships>
</file>

<file path=ppt/charts/_rels/chart11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1.xml"/><Relationship Id="rId1" Type="http://schemas.microsoft.com/office/2011/relationships/chartStyle" Target="style11.xml"/></Relationships>
</file>

<file path=ppt/charts/_rels/chart1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2.xml"/><Relationship Id="rId1" Type="http://schemas.microsoft.com/office/2011/relationships/chartStyle" Target="style12.xml"/></Relationships>
</file>

<file path=ppt/charts/_rels/chart1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3.xml"/><Relationship Id="rId1" Type="http://schemas.microsoft.com/office/2011/relationships/chartStyle" Target="style13.xml"/></Relationships>
</file>

<file path=ppt/charts/_rels/chart1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4.xml"/><Relationship Id="rId1" Type="http://schemas.microsoft.com/office/2011/relationships/chartStyle" Target="style14.xml"/></Relationships>
</file>

<file path=ppt/charts/_rels/chart1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5.xml"/><Relationship Id="rId1" Type="http://schemas.microsoft.com/office/2011/relationships/chartStyle" Target="style15.xml"/></Relationships>
</file>

<file path=ppt/charts/_rels/chart1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16.xml"/><Relationship Id="rId1" Type="http://schemas.microsoft.com/office/2011/relationships/chartStyle" Target="style16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8.xml"/><Relationship Id="rId1" Type="http://schemas.microsoft.com/office/2011/relationships/chartStyle" Target="style8.xml"/></Relationships>
</file>

<file path=ppt/charts/_rels/chart9.xml.rels><?xml version="1.0" encoding="UTF-8" standalone="yes"?>
<Relationships xmlns="http://schemas.openxmlformats.org/package/2006/relationships"><Relationship Id="rId3" Type="http://schemas.openxmlformats.org/officeDocument/2006/relationships/oleObject" Target="https://goteborgonline-my.sharepoint.com/personal/david_palsson_grundskola_goteborg_se/Documents/Skolplaceringar%2022/Statistik/Statistik%20f&#246;r%20webben/Sammanst&#228;llningDiagram2022Ny.xlsx" TargetMode="External"/><Relationship Id="rId2" Type="http://schemas.microsoft.com/office/2011/relationships/chartColorStyle" Target="colors9.xml"/><Relationship Id="rId1" Type="http://schemas.microsoft.com/office/2011/relationships/chartStyle" Target="style9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7'!$M$4:$M$9</c:f>
              <c:numCache>
                <c:formatCode>General</c:formatCode>
                <c:ptCount val="6"/>
                <c:pt idx="0">
                  <c:v>2121</c:v>
                </c:pt>
                <c:pt idx="1">
                  <c:v>2319</c:v>
                </c:pt>
                <c:pt idx="2">
                  <c:v>393</c:v>
                </c:pt>
                <c:pt idx="3">
                  <c:v>290</c:v>
                </c:pt>
                <c:pt idx="4">
                  <c:v>2712</c:v>
                </c:pt>
                <c:pt idx="5">
                  <c:v>3002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50D-4C92-8C42-5395BB416F3D}"/>
            </c:ext>
          </c:extLst>
        </c:ser>
        <c:ser>
          <c:idx val="1"/>
          <c:order val="1"/>
          <c:tx>
            <c:strRef>
              <c:f>'Åk 7'!$N$3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7'!$N$4:$N$9</c:f>
              <c:numCache>
                <c:formatCode>General</c:formatCode>
                <c:ptCount val="6"/>
                <c:pt idx="0">
                  <c:v>1617</c:v>
                </c:pt>
                <c:pt idx="1">
                  <c:v>1870</c:v>
                </c:pt>
                <c:pt idx="2">
                  <c:v>127</c:v>
                </c:pt>
                <c:pt idx="3">
                  <c:v>131</c:v>
                </c:pt>
                <c:pt idx="4">
                  <c:v>1997</c:v>
                </c:pt>
                <c:pt idx="5">
                  <c:v>2128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50D-4C92-8C42-5395BB416F3D}"/>
            </c:ext>
          </c:extLst>
        </c:ser>
        <c:ser>
          <c:idx val="2"/>
          <c:order val="2"/>
          <c:tx>
            <c:strRef>
              <c:f>'Åk 7'!$O$3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7'!$L$4:$L$9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7'!$O$4:$O$9</c:f>
              <c:numCache>
                <c:formatCode>General</c:formatCode>
                <c:ptCount val="6"/>
                <c:pt idx="0">
                  <c:v>1529</c:v>
                </c:pt>
                <c:pt idx="1">
                  <c:v>1793</c:v>
                </c:pt>
                <c:pt idx="2">
                  <c:v>252</c:v>
                </c:pt>
                <c:pt idx="3">
                  <c:v>200</c:v>
                </c:pt>
                <c:pt idx="4">
                  <c:v>2045</c:v>
                </c:pt>
                <c:pt idx="5">
                  <c:v>2245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50D-4C92-8C42-5395BB416F3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7750328"/>
        <c:axId val="707759512"/>
      </c:barChart>
      <c:catAx>
        <c:axId val="7077503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9512"/>
        <c:crosses val="autoZero"/>
        <c:auto val="1"/>
        <c:lblAlgn val="ctr"/>
        <c:lblOffset val="100"/>
        <c:noMultiLvlLbl val="0"/>
      </c:catAx>
      <c:valAx>
        <c:axId val="70775951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77503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7'!$M$70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7'!$M$71:$M$74</c:f>
              <c:numCache>
                <c:formatCode>0%</c:formatCode>
                <c:ptCount val="4"/>
                <c:pt idx="0">
                  <c:v>0.71673819742489275</c:v>
                </c:pt>
                <c:pt idx="1">
                  <c:v>0.81115879828326176</c:v>
                </c:pt>
                <c:pt idx="2">
                  <c:v>0.18884120171673821</c:v>
                </c:pt>
                <c:pt idx="3">
                  <c:v>0.76393442622950825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474-4F79-B673-CE3DD7C32185}"/>
            </c:ext>
          </c:extLst>
        </c:ser>
        <c:ser>
          <c:idx val="1"/>
          <c:order val="1"/>
          <c:tx>
            <c:strRef>
              <c:f>'Åk 7'!$N$70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7'!$N$71:$N$74</c:f>
              <c:numCache>
                <c:formatCode>0%</c:formatCode>
                <c:ptCount val="4"/>
                <c:pt idx="0">
                  <c:v>0.44805194805194803</c:v>
                </c:pt>
                <c:pt idx="1">
                  <c:v>0.70129870129870131</c:v>
                </c:pt>
                <c:pt idx="2">
                  <c:v>0.29870129870129869</c:v>
                </c:pt>
                <c:pt idx="3">
                  <c:v>0.850828729281768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A474-4F79-B673-CE3DD7C32185}"/>
            </c:ext>
          </c:extLst>
        </c:ser>
        <c:ser>
          <c:idx val="2"/>
          <c:order val="2"/>
          <c:tx>
            <c:strRef>
              <c:f>'Åk 7'!$O$70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7'!$L$71:$L$74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7'!$O$71:$O$74</c:f>
              <c:numCache>
                <c:formatCode>0%</c:formatCode>
                <c:ptCount val="4"/>
                <c:pt idx="0">
                  <c:v>0.47712418300653597</c:v>
                </c:pt>
                <c:pt idx="1">
                  <c:v>0.67320261437908502</c:v>
                </c:pt>
                <c:pt idx="2">
                  <c:v>0.32679738562091504</c:v>
                </c:pt>
                <c:pt idx="3">
                  <c:v>0.76884422110552764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474-4F79-B673-CE3DD7C321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47689904"/>
        <c:axId val="847689576"/>
      </c:barChart>
      <c:catAx>
        <c:axId val="847689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576"/>
        <c:crosses val="autoZero"/>
        <c:auto val="1"/>
        <c:lblAlgn val="ctr"/>
        <c:lblOffset val="100"/>
        <c:noMultiLvlLbl val="0"/>
      </c:catAx>
      <c:valAx>
        <c:axId val="84768957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47689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7'!$M$77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7'!$M$78:$M$83</c:f>
              <c:numCache>
                <c:formatCode>General</c:formatCode>
                <c:ptCount val="6"/>
                <c:pt idx="0">
                  <c:v>382</c:v>
                </c:pt>
                <c:pt idx="1">
                  <c:v>459</c:v>
                </c:pt>
                <c:pt idx="2">
                  <c:v>109</c:v>
                </c:pt>
                <c:pt idx="3">
                  <c:v>47</c:v>
                </c:pt>
                <c:pt idx="4">
                  <c:v>568</c:v>
                </c:pt>
                <c:pt idx="5">
                  <c:v>615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DBF-43FA-AF91-81A6D35C3A77}"/>
            </c:ext>
          </c:extLst>
        </c:ser>
        <c:ser>
          <c:idx val="1"/>
          <c:order val="1"/>
          <c:tx>
            <c:strRef>
              <c:f>'Åk 7'!$N$77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7'!$N$78:$N$83</c:f>
              <c:numCache>
                <c:formatCode>General</c:formatCode>
                <c:ptCount val="6"/>
                <c:pt idx="0">
                  <c:v>341</c:v>
                </c:pt>
                <c:pt idx="1">
                  <c:v>435</c:v>
                </c:pt>
                <c:pt idx="2">
                  <c:v>29</c:v>
                </c:pt>
                <c:pt idx="3">
                  <c:v>28</c:v>
                </c:pt>
                <c:pt idx="4">
                  <c:v>464</c:v>
                </c:pt>
                <c:pt idx="5">
                  <c:v>492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DBF-43FA-AF91-81A6D35C3A77}"/>
            </c:ext>
          </c:extLst>
        </c:ser>
        <c:ser>
          <c:idx val="2"/>
          <c:order val="2"/>
          <c:tx>
            <c:strRef>
              <c:f>'Åk 7'!$O$77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7'!$L$78:$L$83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7'!$O$78:$O$83</c:f>
              <c:numCache>
                <c:formatCode>General</c:formatCode>
                <c:ptCount val="6"/>
                <c:pt idx="0">
                  <c:v>320</c:v>
                </c:pt>
                <c:pt idx="1">
                  <c:v>389</c:v>
                </c:pt>
                <c:pt idx="2">
                  <c:v>76</c:v>
                </c:pt>
                <c:pt idx="3">
                  <c:v>26</c:v>
                </c:pt>
                <c:pt idx="4">
                  <c:v>465</c:v>
                </c:pt>
                <c:pt idx="5">
                  <c:v>491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BDBF-43FA-AF91-81A6D35C3A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007682008"/>
        <c:axId val="1007682664"/>
      </c:barChart>
      <c:catAx>
        <c:axId val="10076820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664"/>
        <c:crosses val="autoZero"/>
        <c:auto val="1"/>
        <c:lblAlgn val="ctr"/>
        <c:lblOffset val="100"/>
        <c:noMultiLvlLbl val="0"/>
      </c:catAx>
      <c:valAx>
        <c:axId val="1007682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0076820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7'!$M$86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7'!$M$87:$M$90</c:f>
              <c:numCache>
                <c:formatCode>0%</c:formatCode>
                <c:ptCount val="4"/>
                <c:pt idx="0">
                  <c:v>0.67253521126760563</c:v>
                </c:pt>
                <c:pt idx="1">
                  <c:v>0.80809859154929575</c:v>
                </c:pt>
                <c:pt idx="2">
                  <c:v>0.19190140845070422</c:v>
                </c:pt>
                <c:pt idx="3">
                  <c:v>0.92357723577235773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81-4A77-A54B-FC6809331E22}"/>
            </c:ext>
          </c:extLst>
        </c:ser>
        <c:ser>
          <c:idx val="1"/>
          <c:order val="1"/>
          <c:tx>
            <c:strRef>
              <c:f>'Åk 7'!$N$86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7'!$N$87:$N$90</c:f>
              <c:numCache>
                <c:formatCode>0%</c:formatCode>
                <c:ptCount val="4"/>
                <c:pt idx="0">
                  <c:v>0.73491379310344829</c:v>
                </c:pt>
                <c:pt idx="1">
                  <c:v>0.9375</c:v>
                </c:pt>
                <c:pt idx="2">
                  <c:v>6.25E-2</c:v>
                </c:pt>
                <c:pt idx="3">
                  <c:v>0.94308943089430897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A81-4A77-A54B-FC6809331E22}"/>
            </c:ext>
          </c:extLst>
        </c:ser>
        <c:ser>
          <c:idx val="2"/>
          <c:order val="2"/>
          <c:tx>
            <c:strRef>
              <c:f>'Åk 7'!$O$86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7'!$L$87:$L$90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7'!$O$87:$O$90</c:f>
              <c:numCache>
                <c:formatCode>0%</c:formatCode>
                <c:ptCount val="4"/>
                <c:pt idx="0">
                  <c:v>0.68817204301075274</c:v>
                </c:pt>
                <c:pt idx="1">
                  <c:v>0.83655913978494623</c:v>
                </c:pt>
                <c:pt idx="2">
                  <c:v>0.16344086021505377</c:v>
                </c:pt>
                <c:pt idx="3">
                  <c:v>0.94704684317718946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A81-4A77-A54B-FC6809331E2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60024608"/>
        <c:axId val="760026904"/>
      </c:barChart>
      <c:catAx>
        <c:axId val="76002460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6904"/>
        <c:crosses val="autoZero"/>
        <c:auto val="1"/>
        <c:lblAlgn val="ctr"/>
        <c:lblOffset val="100"/>
        <c:noMultiLvlLbl val="0"/>
      </c:catAx>
      <c:valAx>
        <c:axId val="7600269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60024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7'!$M$93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7'!$M$94:$M$99</c:f>
              <c:numCache>
                <c:formatCode>General</c:formatCode>
                <c:ptCount val="6"/>
                <c:pt idx="0">
                  <c:v>669</c:v>
                </c:pt>
                <c:pt idx="1">
                  <c:v>734</c:v>
                </c:pt>
                <c:pt idx="2">
                  <c:v>128</c:v>
                </c:pt>
                <c:pt idx="3">
                  <c:v>52</c:v>
                </c:pt>
                <c:pt idx="4">
                  <c:v>862</c:v>
                </c:pt>
                <c:pt idx="5">
                  <c:v>914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6AE-4D8E-94C5-41D2F9720CCD}"/>
            </c:ext>
          </c:extLst>
        </c:ser>
        <c:ser>
          <c:idx val="1"/>
          <c:order val="1"/>
          <c:tx>
            <c:strRef>
              <c:f>'Åk 7'!$N$93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7'!$N$94:$N$99</c:f>
              <c:numCache>
                <c:formatCode>General</c:formatCode>
                <c:ptCount val="6"/>
                <c:pt idx="0">
                  <c:v>389</c:v>
                </c:pt>
                <c:pt idx="1">
                  <c:v>474</c:v>
                </c:pt>
                <c:pt idx="2">
                  <c:v>35</c:v>
                </c:pt>
                <c:pt idx="3">
                  <c:v>28</c:v>
                </c:pt>
                <c:pt idx="4">
                  <c:v>509</c:v>
                </c:pt>
                <c:pt idx="5">
                  <c:v>537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76AE-4D8E-94C5-41D2F9720CCD}"/>
            </c:ext>
          </c:extLst>
        </c:ser>
        <c:ser>
          <c:idx val="2"/>
          <c:order val="2"/>
          <c:tx>
            <c:strRef>
              <c:f>'Åk 7'!$O$93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7'!$L$94:$L$99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7'!$O$94:$O$99</c:f>
              <c:numCache>
                <c:formatCode>General</c:formatCode>
                <c:ptCount val="6"/>
                <c:pt idx="0">
                  <c:v>356</c:v>
                </c:pt>
                <c:pt idx="1">
                  <c:v>427</c:v>
                </c:pt>
                <c:pt idx="2">
                  <c:v>74</c:v>
                </c:pt>
                <c:pt idx="3">
                  <c:v>52</c:v>
                </c:pt>
                <c:pt idx="4">
                  <c:v>501</c:v>
                </c:pt>
                <c:pt idx="5">
                  <c:v>553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76AE-4D8E-94C5-41D2F9720CC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26829912"/>
        <c:axId val="926835816"/>
      </c:barChart>
      <c:catAx>
        <c:axId val="9268299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35816"/>
        <c:crosses val="autoZero"/>
        <c:auto val="1"/>
        <c:lblAlgn val="ctr"/>
        <c:lblOffset val="100"/>
        <c:noMultiLvlLbl val="0"/>
      </c:catAx>
      <c:valAx>
        <c:axId val="9268358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268299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7'!$M$102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7'!$M$103:$M$106</c:f>
              <c:numCache>
                <c:formatCode>0%</c:formatCode>
                <c:ptCount val="4"/>
                <c:pt idx="0">
                  <c:v>0.77610208816705339</c:v>
                </c:pt>
                <c:pt idx="1">
                  <c:v>0.85150812064965198</c:v>
                </c:pt>
                <c:pt idx="2">
                  <c:v>0.14849187935034802</c:v>
                </c:pt>
                <c:pt idx="3">
                  <c:v>0.94310722100656452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656-45F8-9ED4-91F8F44CE27B}"/>
            </c:ext>
          </c:extLst>
        </c:ser>
        <c:ser>
          <c:idx val="1"/>
          <c:order val="1"/>
          <c:tx>
            <c:strRef>
              <c:f>'Åk 7'!$N$102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7'!$N$103:$N$106</c:f>
              <c:numCache>
                <c:formatCode>0%</c:formatCode>
                <c:ptCount val="4"/>
                <c:pt idx="0">
                  <c:v>0.76424361493123771</c:v>
                </c:pt>
                <c:pt idx="1">
                  <c:v>0.93123772102161095</c:v>
                </c:pt>
                <c:pt idx="2">
                  <c:v>6.8762278978389005E-2</c:v>
                </c:pt>
                <c:pt idx="3">
                  <c:v>0.94785847299813786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656-45F8-9ED4-91F8F44CE27B}"/>
            </c:ext>
          </c:extLst>
        </c:ser>
        <c:ser>
          <c:idx val="2"/>
          <c:order val="2"/>
          <c:tx>
            <c:strRef>
              <c:f>'Åk 7'!$O$102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7'!$L$103:$L$106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7'!$O$103:$O$106</c:f>
              <c:numCache>
                <c:formatCode>0%</c:formatCode>
                <c:ptCount val="4"/>
                <c:pt idx="0">
                  <c:v>0.71057884231536927</c:v>
                </c:pt>
                <c:pt idx="1">
                  <c:v>0.85229540918163671</c:v>
                </c:pt>
                <c:pt idx="2">
                  <c:v>0.14770459081836326</c:v>
                </c:pt>
                <c:pt idx="3">
                  <c:v>0.9059674502712477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0656-45F8-9ED4-91F8F44CE27B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737336"/>
        <c:axId val="874737664"/>
      </c:barChart>
      <c:catAx>
        <c:axId val="8747373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664"/>
        <c:crosses val="autoZero"/>
        <c:auto val="1"/>
        <c:lblAlgn val="ctr"/>
        <c:lblOffset val="100"/>
        <c:noMultiLvlLbl val="0"/>
      </c:catAx>
      <c:valAx>
        <c:axId val="87473766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73733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7'!$M$109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7'!$M$110:$M$115</c:f>
              <c:numCache>
                <c:formatCode>General</c:formatCode>
                <c:ptCount val="6"/>
                <c:pt idx="0">
                  <c:v>903</c:v>
                </c:pt>
                <c:pt idx="1">
                  <c:v>937</c:v>
                </c:pt>
                <c:pt idx="2">
                  <c:v>112</c:v>
                </c:pt>
                <c:pt idx="3">
                  <c:v>119</c:v>
                </c:pt>
                <c:pt idx="4">
                  <c:v>1049</c:v>
                </c:pt>
                <c:pt idx="5">
                  <c:v>1168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020-48CC-B25A-49BE89F4DF0D}"/>
            </c:ext>
          </c:extLst>
        </c:ser>
        <c:ser>
          <c:idx val="1"/>
          <c:order val="1"/>
          <c:tx>
            <c:strRef>
              <c:f>'Åk 7'!$N$109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7'!$N$110:$N$115</c:f>
              <c:numCache>
                <c:formatCode>General</c:formatCode>
                <c:ptCount val="6"/>
                <c:pt idx="0">
                  <c:v>818</c:v>
                </c:pt>
                <c:pt idx="1">
                  <c:v>853</c:v>
                </c:pt>
                <c:pt idx="2">
                  <c:v>17</c:v>
                </c:pt>
                <c:pt idx="3">
                  <c:v>48</c:v>
                </c:pt>
                <c:pt idx="4">
                  <c:v>870</c:v>
                </c:pt>
                <c:pt idx="5">
                  <c:v>918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020-48CC-B25A-49BE89F4DF0D}"/>
            </c:ext>
          </c:extLst>
        </c:ser>
        <c:ser>
          <c:idx val="2"/>
          <c:order val="2"/>
          <c:tx>
            <c:strRef>
              <c:f>'Åk 7'!$O$109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7'!$L$110:$L$115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7'!$O$110:$O$115</c:f>
              <c:numCache>
                <c:formatCode>General</c:formatCode>
                <c:ptCount val="6"/>
                <c:pt idx="0">
                  <c:v>780</c:v>
                </c:pt>
                <c:pt idx="1">
                  <c:v>874</c:v>
                </c:pt>
                <c:pt idx="2">
                  <c:v>52</c:v>
                </c:pt>
                <c:pt idx="3">
                  <c:v>76</c:v>
                </c:pt>
                <c:pt idx="4">
                  <c:v>926</c:v>
                </c:pt>
                <c:pt idx="5">
                  <c:v>1002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020-48CC-B25A-49BE89F4DF0D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705383584"/>
        <c:axId val="705376368"/>
      </c:barChart>
      <c:catAx>
        <c:axId val="7053835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76368"/>
        <c:crosses val="autoZero"/>
        <c:auto val="1"/>
        <c:lblAlgn val="ctr"/>
        <c:lblOffset val="100"/>
        <c:noMultiLvlLbl val="0"/>
      </c:catAx>
      <c:valAx>
        <c:axId val="7053763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705383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7'!$M$118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7'!$M$119:$M$122</c:f>
              <c:numCache>
                <c:formatCode>0%</c:formatCode>
                <c:ptCount val="4"/>
                <c:pt idx="0">
                  <c:v>0.86081982840800764</c:v>
                </c:pt>
                <c:pt idx="1">
                  <c:v>0.89323164918970444</c:v>
                </c:pt>
                <c:pt idx="2">
                  <c:v>0.10676835081029552</c:v>
                </c:pt>
                <c:pt idx="3">
                  <c:v>0.89811643835616439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D4-4531-96B8-5254B095900F}"/>
            </c:ext>
          </c:extLst>
        </c:ser>
        <c:ser>
          <c:idx val="1"/>
          <c:order val="1"/>
          <c:tx>
            <c:strRef>
              <c:f>'Åk 7'!$N$118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7'!$N$119:$N$122</c:f>
              <c:numCache>
                <c:formatCode>0%</c:formatCode>
                <c:ptCount val="4"/>
                <c:pt idx="0">
                  <c:v>0.94022988505747129</c:v>
                </c:pt>
                <c:pt idx="1">
                  <c:v>0.98045977011494256</c:v>
                </c:pt>
                <c:pt idx="2">
                  <c:v>1.9540229885057471E-2</c:v>
                </c:pt>
                <c:pt idx="3">
                  <c:v>0.94771241830065356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D4-4531-96B8-5254B095900F}"/>
            </c:ext>
          </c:extLst>
        </c:ser>
        <c:ser>
          <c:idx val="2"/>
          <c:order val="2"/>
          <c:tx>
            <c:strRef>
              <c:f>'Åk 7'!$O$118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7'!$L$119:$L$122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7'!$O$119:$O$122</c:f>
              <c:numCache>
                <c:formatCode>0%</c:formatCode>
                <c:ptCount val="4"/>
                <c:pt idx="0">
                  <c:v>0.84233261339092869</c:v>
                </c:pt>
                <c:pt idx="1">
                  <c:v>0.94384449244060475</c:v>
                </c:pt>
                <c:pt idx="2">
                  <c:v>5.6155507559395246E-2</c:v>
                </c:pt>
                <c:pt idx="3">
                  <c:v>0.92415169660678642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D4-4531-96B8-5254B095900F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2031538856"/>
        <c:axId val="2031542792"/>
      </c:barChart>
      <c:catAx>
        <c:axId val="203153885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42792"/>
        <c:crosses val="autoZero"/>
        <c:auto val="1"/>
        <c:lblAlgn val="ctr"/>
        <c:lblOffset val="100"/>
        <c:noMultiLvlLbl val="0"/>
      </c:catAx>
      <c:valAx>
        <c:axId val="203154279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203153885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7'!$M$12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7'!$M$13:$M$16</c:f>
              <c:numCache>
                <c:formatCode>0%</c:formatCode>
                <c:ptCount val="4"/>
                <c:pt idx="0">
                  <c:v>0.78207964601769908</c:v>
                </c:pt>
                <c:pt idx="1">
                  <c:v>0.85508849557522126</c:v>
                </c:pt>
                <c:pt idx="2">
                  <c:v>0.14491150442477876</c:v>
                </c:pt>
                <c:pt idx="3">
                  <c:v>0.90339773484343766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08D-40D9-96DE-85560D45CC39}"/>
            </c:ext>
          </c:extLst>
        </c:ser>
        <c:ser>
          <c:idx val="1"/>
          <c:order val="1"/>
          <c:tx>
            <c:strRef>
              <c:f>'Åk 7'!$N$12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7'!$N$13:$N$16</c:f>
              <c:numCache>
                <c:formatCode>0%</c:formatCode>
                <c:ptCount val="4"/>
                <c:pt idx="0">
                  <c:v>0.80971457185778672</c:v>
                </c:pt>
                <c:pt idx="1">
                  <c:v>0.93640460691036553</c:v>
                </c:pt>
                <c:pt idx="2">
                  <c:v>6.3595393089634453E-2</c:v>
                </c:pt>
                <c:pt idx="3">
                  <c:v>0.93843984962406013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08D-40D9-96DE-85560D45CC39}"/>
            </c:ext>
          </c:extLst>
        </c:ser>
        <c:ser>
          <c:idx val="2"/>
          <c:order val="2"/>
          <c:tx>
            <c:strRef>
              <c:f>'Åk 7'!$O$12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7'!$L$13:$L$16</c:f>
              <c:strCache>
                <c:ptCount val="4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Önskat skola</c:v>
                </c:pt>
              </c:strCache>
            </c:strRef>
          </c:cat>
          <c:val>
            <c:numRef>
              <c:f>'Åk 7'!$O$13:$O$16</c:f>
              <c:numCache>
                <c:formatCode>0%</c:formatCode>
                <c:ptCount val="4"/>
                <c:pt idx="0">
                  <c:v>0.74767726161369197</c:v>
                </c:pt>
                <c:pt idx="1">
                  <c:v>0.87677261613691937</c:v>
                </c:pt>
                <c:pt idx="2">
                  <c:v>0.12322738386308069</c:v>
                </c:pt>
                <c:pt idx="3">
                  <c:v>0.91091314031180404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08D-40D9-96DE-85560D45CC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06166344"/>
        <c:axId val="806169624"/>
      </c:barChart>
      <c:catAx>
        <c:axId val="8061663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9624"/>
        <c:crosses val="autoZero"/>
        <c:auto val="1"/>
        <c:lblAlgn val="ctr"/>
        <c:lblOffset val="100"/>
        <c:noMultiLvlLbl val="0"/>
      </c:catAx>
      <c:valAx>
        <c:axId val="8061696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061663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7'!$M$19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7'!$M$20:$M$23</c:f>
              <c:numCache>
                <c:formatCode>General</c:formatCode>
                <c:ptCount val="4"/>
                <c:pt idx="0">
                  <c:v>167</c:v>
                </c:pt>
                <c:pt idx="1">
                  <c:v>382</c:v>
                </c:pt>
                <c:pt idx="2">
                  <c:v>669</c:v>
                </c:pt>
                <c:pt idx="3">
                  <c:v>903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3FA-421D-B255-20C7D4E06677}"/>
            </c:ext>
          </c:extLst>
        </c:ser>
        <c:ser>
          <c:idx val="1"/>
          <c:order val="1"/>
          <c:tx>
            <c:strRef>
              <c:f>'Åk 7'!$N$19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7'!$N$20:$N$23</c:f>
              <c:numCache>
                <c:formatCode>General</c:formatCode>
                <c:ptCount val="4"/>
                <c:pt idx="0">
                  <c:v>69</c:v>
                </c:pt>
                <c:pt idx="1">
                  <c:v>341</c:v>
                </c:pt>
                <c:pt idx="2">
                  <c:v>389</c:v>
                </c:pt>
                <c:pt idx="3">
                  <c:v>818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3FA-421D-B255-20C7D4E06677}"/>
            </c:ext>
          </c:extLst>
        </c:ser>
        <c:ser>
          <c:idx val="2"/>
          <c:order val="2"/>
          <c:tx>
            <c:strRef>
              <c:f>'Åk 7'!$O$19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7'!$L$20:$L$23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7'!$O$20:$O$23</c:f>
              <c:numCache>
                <c:formatCode>General</c:formatCode>
                <c:ptCount val="4"/>
                <c:pt idx="0">
                  <c:v>73</c:v>
                </c:pt>
                <c:pt idx="1">
                  <c:v>320</c:v>
                </c:pt>
                <c:pt idx="2">
                  <c:v>356</c:v>
                </c:pt>
                <c:pt idx="3">
                  <c:v>780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3FA-421D-B255-20C7D4E0667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54648"/>
        <c:axId val="877452680"/>
      </c:barChart>
      <c:catAx>
        <c:axId val="877454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2680"/>
        <c:crosses val="autoZero"/>
        <c:auto val="1"/>
        <c:lblAlgn val="ctr"/>
        <c:lblOffset val="100"/>
        <c:noMultiLvlLbl val="0"/>
      </c:catAx>
      <c:valAx>
        <c:axId val="8774526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54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7'!$M$26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7'!$M$27:$M$30</c:f>
              <c:numCache>
                <c:formatCode>0%</c:formatCode>
                <c:ptCount val="4"/>
                <c:pt idx="0">
                  <c:v>0.71673819742489275</c:v>
                </c:pt>
                <c:pt idx="1">
                  <c:v>0.67253521126760563</c:v>
                </c:pt>
                <c:pt idx="2">
                  <c:v>0.77610208816705339</c:v>
                </c:pt>
                <c:pt idx="3">
                  <c:v>0.86081982840800764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1C1-4443-B05F-762071657D60}"/>
            </c:ext>
          </c:extLst>
        </c:ser>
        <c:ser>
          <c:idx val="1"/>
          <c:order val="1"/>
          <c:tx>
            <c:strRef>
              <c:f>'Åk 7'!$N$26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7'!$N$27:$N$30</c:f>
              <c:numCache>
                <c:formatCode>0%</c:formatCode>
                <c:ptCount val="4"/>
                <c:pt idx="0">
                  <c:v>0.44805194805194803</c:v>
                </c:pt>
                <c:pt idx="1">
                  <c:v>0.73491379310344829</c:v>
                </c:pt>
                <c:pt idx="2">
                  <c:v>0.76424361493123771</c:v>
                </c:pt>
                <c:pt idx="3">
                  <c:v>0.94022988505747129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1C1-4443-B05F-762071657D60}"/>
            </c:ext>
          </c:extLst>
        </c:ser>
        <c:ser>
          <c:idx val="2"/>
          <c:order val="2"/>
          <c:tx>
            <c:strRef>
              <c:f>'Åk 7'!$O$26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7'!$L$27:$L$30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7'!$O$27:$O$30</c:f>
              <c:numCache>
                <c:formatCode>0%</c:formatCode>
                <c:ptCount val="4"/>
                <c:pt idx="0">
                  <c:v>0.47712418300653597</c:v>
                </c:pt>
                <c:pt idx="1">
                  <c:v>0.68817204301075274</c:v>
                </c:pt>
                <c:pt idx="2">
                  <c:v>0.71057884231536927</c:v>
                </c:pt>
                <c:pt idx="3">
                  <c:v>0.84233261339092869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1C1-4443-B05F-762071657D60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7448416"/>
        <c:axId val="877447432"/>
      </c:barChart>
      <c:catAx>
        <c:axId val="8774484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7432"/>
        <c:crosses val="autoZero"/>
        <c:auto val="1"/>
        <c:lblAlgn val="ctr"/>
        <c:lblOffset val="100"/>
        <c:noMultiLvlLbl val="0"/>
      </c:catAx>
      <c:valAx>
        <c:axId val="8774474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74484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7'!$M$33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7'!$M$34:$M$37</c:f>
              <c:numCache>
                <c:formatCode>General</c:formatCode>
                <c:ptCount val="4"/>
                <c:pt idx="0">
                  <c:v>189</c:v>
                </c:pt>
                <c:pt idx="1">
                  <c:v>459</c:v>
                </c:pt>
                <c:pt idx="2">
                  <c:v>734</c:v>
                </c:pt>
                <c:pt idx="3">
                  <c:v>937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E74-44D3-8021-238EC8BC4781}"/>
            </c:ext>
          </c:extLst>
        </c:ser>
        <c:ser>
          <c:idx val="1"/>
          <c:order val="1"/>
          <c:tx>
            <c:strRef>
              <c:f>'Åk 7'!$N$33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7'!$N$34:$N$37</c:f>
              <c:numCache>
                <c:formatCode>General</c:formatCode>
                <c:ptCount val="4"/>
                <c:pt idx="0">
                  <c:v>108</c:v>
                </c:pt>
                <c:pt idx="1">
                  <c:v>435</c:v>
                </c:pt>
                <c:pt idx="2">
                  <c:v>474</c:v>
                </c:pt>
                <c:pt idx="3">
                  <c:v>853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E74-44D3-8021-238EC8BC4781}"/>
            </c:ext>
          </c:extLst>
        </c:ser>
        <c:ser>
          <c:idx val="2"/>
          <c:order val="2"/>
          <c:tx>
            <c:strRef>
              <c:f>'Åk 7'!$O$33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7'!$L$34:$L$37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7'!$O$34:$O$37</c:f>
              <c:numCache>
                <c:formatCode>General</c:formatCode>
                <c:ptCount val="4"/>
                <c:pt idx="0">
                  <c:v>103</c:v>
                </c:pt>
                <c:pt idx="1">
                  <c:v>389</c:v>
                </c:pt>
                <c:pt idx="2">
                  <c:v>427</c:v>
                </c:pt>
                <c:pt idx="3">
                  <c:v>874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E74-44D3-8021-238EC8BC478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874290296"/>
        <c:axId val="874290952"/>
      </c:barChart>
      <c:catAx>
        <c:axId val="8742902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952"/>
        <c:crosses val="autoZero"/>
        <c:auto val="1"/>
        <c:lblAlgn val="ctr"/>
        <c:lblOffset val="100"/>
        <c:noMultiLvlLbl val="0"/>
      </c:catAx>
      <c:valAx>
        <c:axId val="87429095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87429029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7'!$M$40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7'!$M$41:$M$44</c:f>
              <c:numCache>
                <c:formatCode>0%</c:formatCode>
                <c:ptCount val="4"/>
                <c:pt idx="0">
                  <c:v>0.81115879828326176</c:v>
                </c:pt>
                <c:pt idx="1">
                  <c:v>0.80809859154929575</c:v>
                </c:pt>
                <c:pt idx="2">
                  <c:v>0.85150812064965198</c:v>
                </c:pt>
                <c:pt idx="3">
                  <c:v>0.89323164918970444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D1-405D-BB92-C862A1C20B39}"/>
            </c:ext>
          </c:extLst>
        </c:ser>
        <c:ser>
          <c:idx val="1"/>
          <c:order val="1"/>
          <c:tx>
            <c:strRef>
              <c:f>'Åk 7'!$N$40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7'!$N$41:$N$44</c:f>
              <c:numCache>
                <c:formatCode>0%</c:formatCode>
                <c:ptCount val="4"/>
                <c:pt idx="0">
                  <c:v>0.70129870129870131</c:v>
                </c:pt>
                <c:pt idx="1">
                  <c:v>0.9375</c:v>
                </c:pt>
                <c:pt idx="2">
                  <c:v>0.93123772102161095</c:v>
                </c:pt>
                <c:pt idx="3">
                  <c:v>0.98045977011494256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4FD1-405D-BB92-C862A1C20B39}"/>
            </c:ext>
          </c:extLst>
        </c:ser>
        <c:ser>
          <c:idx val="2"/>
          <c:order val="2"/>
          <c:tx>
            <c:strRef>
              <c:f>'Åk 7'!$O$40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7'!$L$41:$L$44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7'!$O$41:$O$44</c:f>
              <c:numCache>
                <c:formatCode>0%</c:formatCode>
                <c:ptCount val="4"/>
                <c:pt idx="0">
                  <c:v>0.67320261437908502</c:v>
                </c:pt>
                <c:pt idx="1">
                  <c:v>0.83655913978494623</c:v>
                </c:pt>
                <c:pt idx="2">
                  <c:v>0.85229540918163671</c:v>
                </c:pt>
                <c:pt idx="3">
                  <c:v>0.94384449244060475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D1-405D-BB92-C862A1C20B3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1193711904"/>
        <c:axId val="1193713872"/>
      </c:barChart>
      <c:catAx>
        <c:axId val="119371190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3872"/>
        <c:crosses val="autoZero"/>
        <c:auto val="1"/>
        <c:lblAlgn val="ctr"/>
        <c:lblOffset val="100"/>
        <c:noMultiLvlLbl val="0"/>
      </c:catAx>
      <c:valAx>
        <c:axId val="1193713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119371190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7'!$M$47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7'!$M$48:$M$51</c:f>
              <c:numCache>
                <c:formatCode>General</c:formatCode>
                <c:ptCount val="4"/>
                <c:pt idx="0">
                  <c:v>44</c:v>
                </c:pt>
                <c:pt idx="1">
                  <c:v>109</c:v>
                </c:pt>
                <c:pt idx="2">
                  <c:v>128</c:v>
                </c:pt>
                <c:pt idx="3">
                  <c:v>112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9AE-416C-9CB1-DC97C45DD3F8}"/>
            </c:ext>
          </c:extLst>
        </c:ser>
        <c:ser>
          <c:idx val="1"/>
          <c:order val="1"/>
          <c:tx>
            <c:strRef>
              <c:f>'Åk 7'!$N$47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7'!$N$48:$N$51</c:f>
              <c:numCache>
                <c:formatCode>General</c:formatCode>
                <c:ptCount val="4"/>
                <c:pt idx="0">
                  <c:v>46</c:v>
                </c:pt>
                <c:pt idx="1">
                  <c:v>29</c:v>
                </c:pt>
                <c:pt idx="2">
                  <c:v>35</c:v>
                </c:pt>
                <c:pt idx="3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9AE-416C-9CB1-DC97C45DD3F8}"/>
            </c:ext>
          </c:extLst>
        </c:ser>
        <c:ser>
          <c:idx val="2"/>
          <c:order val="2"/>
          <c:tx>
            <c:strRef>
              <c:f>'Åk 7'!$O$47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7'!$L$48:$L$51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7'!$O$48:$O$51</c:f>
              <c:numCache>
                <c:formatCode>General</c:formatCode>
                <c:ptCount val="4"/>
                <c:pt idx="0">
                  <c:v>50</c:v>
                </c:pt>
                <c:pt idx="1">
                  <c:v>76</c:v>
                </c:pt>
                <c:pt idx="2">
                  <c:v>74</c:v>
                </c:pt>
                <c:pt idx="3">
                  <c:v>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9AE-416C-9CB1-DC97C45DD3F8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60339128"/>
        <c:axId val="960348968"/>
      </c:barChart>
      <c:catAx>
        <c:axId val="96033912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48968"/>
        <c:crosses val="autoZero"/>
        <c:auto val="1"/>
        <c:lblAlgn val="ctr"/>
        <c:lblOffset val="100"/>
        <c:noMultiLvlLbl val="0"/>
      </c:catAx>
      <c:valAx>
        <c:axId val="96034896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6033912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7'!$M$54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7'!$M$55:$M$58</c:f>
              <c:numCache>
                <c:formatCode>0%</c:formatCode>
                <c:ptCount val="4"/>
                <c:pt idx="0">
                  <c:v>0.18884120171673821</c:v>
                </c:pt>
                <c:pt idx="1">
                  <c:v>0.19190140845070422</c:v>
                </c:pt>
                <c:pt idx="2">
                  <c:v>0.14849187935034802</c:v>
                </c:pt>
                <c:pt idx="3">
                  <c:v>0.10676835081029552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94-4074-91FC-90F5749912B2}"/>
            </c:ext>
          </c:extLst>
        </c:ser>
        <c:ser>
          <c:idx val="1"/>
          <c:order val="1"/>
          <c:tx>
            <c:strRef>
              <c:f>'Åk 7'!$N$54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7'!$N$55:$N$58</c:f>
              <c:numCache>
                <c:formatCode>0%</c:formatCode>
                <c:ptCount val="4"/>
                <c:pt idx="0">
                  <c:v>0.29870129870129869</c:v>
                </c:pt>
                <c:pt idx="1">
                  <c:v>6.25E-2</c:v>
                </c:pt>
                <c:pt idx="2">
                  <c:v>6.8762278978389005E-2</c:v>
                </c:pt>
                <c:pt idx="3">
                  <c:v>1.9540229885057471E-2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94-4074-91FC-90F5749912B2}"/>
            </c:ext>
          </c:extLst>
        </c:ser>
        <c:ser>
          <c:idx val="2"/>
          <c:order val="2"/>
          <c:tx>
            <c:strRef>
              <c:f>'Åk 7'!$O$54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7'!$L$55:$L$58</c:f>
              <c:strCache>
                <c:ptCount val="4"/>
                <c:pt idx="0">
                  <c:v>SO 1 Nordost</c:v>
                </c:pt>
                <c:pt idx="1">
                  <c:v>SO 2 Centrum</c:v>
                </c:pt>
                <c:pt idx="2">
                  <c:v>SO 3 Sydväst</c:v>
                </c:pt>
                <c:pt idx="3">
                  <c:v>SO 4 Hisingen</c:v>
                </c:pt>
              </c:strCache>
            </c:strRef>
          </c:cat>
          <c:val>
            <c:numRef>
              <c:f>'Åk 7'!$O$55:$O$58</c:f>
              <c:numCache>
                <c:formatCode>0%</c:formatCode>
                <c:ptCount val="4"/>
                <c:pt idx="0">
                  <c:v>0.32679738562091504</c:v>
                </c:pt>
                <c:pt idx="1">
                  <c:v>0.16344086021505377</c:v>
                </c:pt>
                <c:pt idx="2">
                  <c:v>0.14770459081836326</c:v>
                </c:pt>
                <c:pt idx="3">
                  <c:v>5.6155507559395246E-2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794-4074-91FC-90F5749912B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017224"/>
        <c:axId val="974014272"/>
      </c:barChart>
      <c:catAx>
        <c:axId val="97401722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4272"/>
        <c:crosses val="autoZero"/>
        <c:auto val="1"/>
        <c:lblAlgn val="ctr"/>
        <c:lblOffset val="100"/>
        <c:noMultiLvlLbl val="0"/>
      </c:catAx>
      <c:valAx>
        <c:axId val="9740142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01722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sv-S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'Åk 7'!$M$61</c:f>
              <c:strCache>
                <c:ptCount val="1"/>
                <c:pt idx="0">
                  <c:v>2020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7'!$M$62:$M$67</c:f>
              <c:numCache>
                <c:formatCode>General</c:formatCode>
                <c:ptCount val="6"/>
                <c:pt idx="0">
                  <c:v>167</c:v>
                </c:pt>
                <c:pt idx="1">
                  <c:v>189</c:v>
                </c:pt>
                <c:pt idx="2">
                  <c:v>44</c:v>
                </c:pt>
                <c:pt idx="3">
                  <c:v>72</c:v>
                </c:pt>
                <c:pt idx="4">
                  <c:v>233</c:v>
                </c:pt>
                <c:pt idx="5">
                  <c:v>305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4DA-445E-8B5B-607D030FB685}"/>
            </c:ext>
          </c:extLst>
        </c:ser>
        <c:ser>
          <c:idx val="1"/>
          <c:order val="1"/>
          <c:tx>
            <c:strRef>
              <c:f>'Åk 7'!$N$61</c:f>
              <c:strCache>
                <c:ptCount val="1"/>
                <c:pt idx="0">
                  <c:v>2021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7'!$N$62:$N$67</c:f>
              <c:numCache>
                <c:formatCode>General</c:formatCode>
                <c:ptCount val="6"/>
                <c:pt idx="0">
                  <c:v>69</c:v>
                </c:pt>
                <c:pt idx="1">
                  <c:v>108</c:v>
                </c:pt>
                <c:pt idx="2">
                  <c:v>46</c:v>
                </c:pt>
                <c:pt idx="3">
                  <c:v>27</c:v>
                </c:pt>
                <c:pt idx="4">
                  <c:v>154</c:v>
                </c:pt>
                <c:pt idx="5">
                  <c:v>181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4DA-445E-8B5B-607D030FB685}"/>
            </c:ext>
          </c:extLst>
        </c:ser>
        <c:ser>
          <c:idx val="2"/>
          <c:order val="2"/>
          <c:tx>
            <c:strRef>
              <c:f>'Åk 7'!$O$61</c:f>
              <c:strCache>
                <c:ptCount val="1"/>
                <c:pt idx="0">
                  <c:v>2022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sv-S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'Åk 7'!$L$62:$L$67</c:f>
              <c:strCache>
                <c:ptCount val="6"/>
                <c:pt idx="0">
                  <c:v>Första önskemål</c:v>
                </c:pt>
                <c:pt idx="1">
                  <c:v>Något av sina önskemål</c:v>
                </c:pt>
                <c:pt idx="2">
                  <c:v>Inget av sina önskemål</c:v>
                </c:pt>
                <c:pt idx="3">
                  <c:v>Ej önskat - anvisad skola</c:v>
                </c:pt>
                <c:pt idx="4">
                  <c:v>Önskat skola</c:v>
                </c:pt>
                <c:pt idx="5">
                  <c:v>Totalt placerade elever</c:v>
                </c:pt>
              </c:strCache>
            </c:strRef>
          </c:cat>
          <c:val>
            <c:numRef>
              <c:f>'Åk 7'!$O$62:$O$67</c:f>
              <c:numCache>
                <c:formatCode>General</c:formatCode>
                <c:ptCount val="6"/>
                <c:pt idx="0">
                  <c:v>73</c:v>
                </c:pt>
                <c:pt idx="1">
                  <c:v>103</c:v>
                </c:pt>
                <c:pt idx="2">
                  <c:v>50</c:v>
                </c:pt>
                <c:pt idx="3">
                  <c:v>46</c:v>
                </c:pt>
                <c:pt idx="4">
                  <c:v>153</c:v>
                </c:pt>
                <c:pt idx="5">
                  <c:v>199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D4DA-445E-8B5B-607D030FB685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974837984"/>
        <c:axId val="974840280"/>
      </c:barChart>
      <c:catAx>
        <c:axId val="97483798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40280"/>
        <c:crosses val="autoZero"/>
        <c:auto val="1"/>
        <c:lblAlgn val="ctr"/>
        <c:lblOffset val="100"/>
        <c:noMultiLvlLbl val="0"/>
      </c:catAx>
      <c:valAx>
        <c:axId val="97484028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v-SE"/>
          </a:p>
        </c:txPr>
        <c:crossAx val="9748379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v-SE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noFill/>
    <a:ln>
      <a:noFill/>
    </a:ln>
    <a:effectLst/>
  </c:spPr>
  <c:txPr>
    <a:bodyPr/>
    <a:lstStyle/>
    <a:p>
      <a:pPr>
        <a:defRPr/>
      </a:pPr>
      <a:endParaRPr lang="sv-SE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0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1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8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9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0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1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8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9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1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>
            <a:extLst>
              <a:ext uri="{FF2B5EF4-FFF2-40B4-BE49-F238E27FC236}">
                <a16:creationId xmlns:a16="http://schemas.microsoft.com/office/drawing/2014/main" id="{28D75527-1052-40CF-90A7-805EC4F7728D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782182B2-420A-475A-83CF-72C9A1964B53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CB2AA02-D1F4-46F5-A799-714674EB97C9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3CFEBD13-AD79-4726-9C7A-9E5C531A1A5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F00A28DF-4169-4B51-B8D3-AA9A5D61235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9A0780-C7EB-45E8-96EB-66D0986C42C0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10337014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10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7DBA35B-1191-4174-B153-7DD1424FD990}" type="datetime1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Redigera format för bakgrundstext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B1086EF-3011-429C-976B-61D9CA3A2B54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586871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10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10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7.xml"/></Relationships>
</file>

<file path=ppt/slideLayouts/_rels/slideLayout10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8.xml"/></Relationships>
</file>

<file path=ppt/slideLayouts/_rels/slideLayout1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8.xml"/></Relationships>
</file>

<file path=ppt/slideLayouts/_rels/slideLayout1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3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9.xml"/></Relationships>
</file>

<file path=ppt/slideLayouts/_rels/slideLayout1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9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3.xml"/></Relationships>
</file>

<file path=ppt/slideLayouts/_rels/slideLayout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3.xml"/></Relationships>
</file>

<file path=ppt/slideLayouts/_rels/slideLayout4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4.xml"/></Relationships>
</file>

<file path=ppt/slideLayouts/_rels/slideLayout5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7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5.xml"/></Relationships>
</file>

<file path=ppt/slideLayouts/_rels/slideLayout7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5.xml"/></Relationships>
</file>

<file path=ppt/slideLayouts/_rels/slideLayout7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8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8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6.xml"/></Relationships>
</file>

<file path=ppt/slideLayouts/_rels/slideLayout9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6.xml"/></Relationships>
</file>

<file path=ppt/slideLayouts/_rels/slideLayout9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7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8C6E5BFC-38C0-441E-A97B-DF81A5D791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16846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06734"/>
      </p:ext>
    </p:extLst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324655"/>
      </p:ext>
    </p:extLst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898680"/>
      </p:ext>
    </p:extLst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77619093"/>
      </p:ext>
    </p:extLst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523380968"/>
      </p:ext>
    </p:extLst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3AD68A0B-A515-426E-B759-E877EA36778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7717928"/>
      </p:ext>
    </p:extLst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D8686CD-9B53-4981-9181-8ABB6283837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57761576"/>
      </p:ext>
    </p:extLst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AEDC51DD-6FF4-4DC2-8011-6E058A4DFD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60544689"/>
      </p:ext>
    </p:extLst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33156487-7273-465B-81D4-DE8CC749AAE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6659572"/>
      </p:ext>
    </p:extLst>
  </p:cSld>
  <p:clrMapOvr>
    <a:masterClrMapping/>
  </p:clrMapOvr>
  <p:hf sldNum="0" hdr="0" ftr="0"/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585A5634-D1CA-4B81-AE13-6485D8F3B1B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2631425"/>
      </p:ext>
    </p:extLst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5709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827728504"/>
      </p:ext>
    </p:extLst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74653635"/>
      </p:ext>
    </p:extLst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9758310"/>
      </p:ext>
    </p:extLst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583558441"/>
      </p:ext>
    </p:extLst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0887362"/>
      </p:ext>
    </p:extLst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1149942"/>
      </p:ext>
    </p:extLst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811086714"/>
      </p:ext>
    </p:extLst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2470337"/>
      </p:ext>
    </p:extLst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3983633"/>
      </p:ext>
    </p:extLst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293017523"/>
      </p:ext>
    </p:extLst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36404287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70385000"/>
      </p:ext>
    </p:extLst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B5703A5-A514-4543-AB20-4E663BDCF4F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822491"/>
      </p:ext>
    </p:extLst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C87CF48-C5A1-462D-9A72-8C066CE9B616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24233880"/>
      </p:ext>
    </p:extLst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2D162526-4D93-44EC-A683-30BA6D1396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3169549"/>
      </p:ext>
    </p:extLst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A34BA43D-834B-4936-B79E-BBD45FEBF9F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9905318"/>
      </p:ext>
    </p:extLst>
  </p:cSld>
  <p:clrMapOvr>
    <a:masterClrMapping/>
  </p:clrMapOvr>
  <p:hf sldNum="0" hdr="0" ftr="0"/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ysClr val="windowText" lastClr="000000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FF2D4B-165C-4357-9895-620D1EDCF26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72511768"/>
      </p:ext>
    </p:extLst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59181"/>
      </p:ext>
    </p:extLst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21529836"/>
      </p:ext>
    </p:extLst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3568192"/>
      </p:ext>
    </p:extLst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75278463"/>
      </p:ext>
    </p:extLst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458804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FBD8CFB-6F4B-4943-82A0-3D2D1155763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4994940"/>
      </p:ext>
    </p:extLst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7384229"/>
      </p:ext>
    </p:extLst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8219639"/>
      </p:ext>
    </p:extLst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177240"/>
      </p:ext>
    </p:extLst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6342088"/>
      </p:ext>
    </p:extLst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6309744"/>
      </p:ext>
    </p:extLst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115764418"/>
      </p:ext>
    </p:extLst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EA5D5BA-872B-4355-83EB-A5B78764B79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0968227"/>
      </p:ext>
    </p:extLst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ysClr val="windowText" lastClr="000000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9592F648-99E5-40B1-9B9B-9C72649CC9C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15713703"/>
      </p:ext>
    </p:extLst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ysClr val="windowText" lastClr="000000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>
                <a:solidFill>
                  <a:sysClr val="windowText" lastClr="000000"/>
                </a:solidFill>
              </a:rPr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5BA6ACB3-BBE5-4FAA-8FF7-2231C840AD5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9577398"/>
      </p:ext>
    </p:extLst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BA693D71-CF82-4090-9A53-6DC45B002C2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50633771"/>
      </p:ext>
    </p:extLst>
  </p:cSld>
  <p:clrMapOvr>
    <a:masterClrMapping/>
  </p:clrMapOvr>
  <p:hf sldNum="0" hdr="0" ftr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r>
              <a:rPr lang="sv-SE"/>
              <a:t>Klicka här för att ändra mall för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23801847-364E-481D-BEFB-79E92A5F531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092066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4F20E319-DB30-4796-978C-2BC71F94766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5505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0D85FE9C-D264-4B97-9CFA-119A1001F5D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17286878"/>
      </p:ext>
    </p:extLst>
  </p:cSld>
  <p:clrMapOvr>
    <a:masterClrMapping/>
  </p:clrMapOvr>
  <p:hf sldNum="0" hdr="0" ftr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571E465-E26D-46F3-9260-1F3DAEB1CFC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23A25B59-2D4D-4DA1-92C9-20D252E41E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E58129F2-9FB2-4EE9-9027-0E96D9AC9DE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30F66F-9ED7-413A-970E-88D9B013A77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2E9A71AB-79D5-4C74-9C62-493C2B4524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1061242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BCCF3EC-0750-4279-9758-36068B5CE7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419771B-8BD4-48B0-B8C8-B32154A1735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737E277-B905-4E75-B0A8-533A657A17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6285F776-51D8-4DA9-BC61-4AE1083E5B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A54702B-ED4E-44A1-9499-5006739AC5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3282138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F36C369-E74A-4488-BEC0-9B432E61B32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2688F2B6-FB42-4773-A748-861A994D49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57D1915B-1D2A-4F50-BCC3-ED1A9F03A7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2AE0098E-A9D2-4E10-86F7-235482D8DBB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D081C13-A6E8-436A-86E6-2860E599488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369205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17333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83E5299-382F-49C5-941E-E6AB9AB5C5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ADC1AA13-7458-48A0-9198-2FC8214462A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FD0656F2-3672-4179-A831-5FE03590556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8A7995B4-4511-469C-9BBE-147092D5C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879421D7-F282-4D19-8A43-A354452828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64320B7C-A6A2-4720-A185-0E31C3817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85710216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3F237D4-223F-4A8F-875B-143BD53584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438087AF-8872-49F9-A915-3E2A80B02B8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3DFFE1-E6A7-4AAF-85DD-ED6B1BE7FF7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C44CB2B4-B0F8-47DB-B2DD-01B280528DD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387FA3B9-D4DA-4368-ACD4-7D466E5BB75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7029FFE6-D77F-4FCC-BA00-68909DCCB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6686DF82-BA73-44CD-AACE-6430487A48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DE57B25D-407C-4758-A9CD-7DCC467632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04023949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D57B4B7-7A5B-485D-A207-719F74951A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1559B26A-210F-4DB6-9E0B-13D4EF5ECA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EE4D4B6D-F3EA-4CAD-A0E3-79D1505C1F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77BA44F-12A4-4CA6-9774-CCBD89DC75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75627728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3C04C4D-128C-45E8-933B-F928490D3C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1B175E5B-B4FA-44A5-A660-2A37571F9E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85C94973-98F1-47A5-B6DD-00A914C50B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61924537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6A503CA-CE71-4F8D-9F71-E5BA81727D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95482708-6CF1-470C-827D-08BCCA8D98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5D6A827A-E049-4FB6-908C-DBFD09DF2ED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6002286F-37C8-4B9E-9D60-D62E16E580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39400494-63AD-4AF9-BBB2-296582F9D6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CC4E7D8A-107A-4404-B971-97357BBB1B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07901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C02D53A-4DA1-467B-8CD2-81112FFC49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276BE21F-D650-452B-8B33-C35AD54D675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03ABFAA0-AFA9-4BB4-8206-63A82E111A0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D21EDC68-4846-4A3A-A97C-3A07648C12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F42C59F5-3237-46A4-A697-E3170FA50E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D714C9AD-F101-4934-A547-DF7719AB2B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98294561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9B9A217-B08E-46A3-A963-FFEC0B5D31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DA4008D0-E200-4368-9588-51D3982EC84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9465616-D491-453D-9509-DDB8F138DE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C55A195F-DC2D-4426-9542-92BE595049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78F13B8-9B1D-41DB-B267-ECE81AACFC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27677154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C12ECC1A-4F25-46B8-8189-039F2EC3AA6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E100F266-4F67-4721-B0ED-98CA00806DA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B45C7138-81B9-4864-BF4D-C68AF5B4B9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A46602B1-1726-431A-8DB5-D709D17493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0CD72CE5-4D1B-4702-B2DC-A2CE8868B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9163334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ACC92B5-1BDF-4704-9287-B20F2D9C9A67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8209785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18037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9506052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4947129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792031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378497129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9729962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94461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060620319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4868263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612234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237625362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4254529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54711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F9E5C432-7F81-4CBB-AB9E-D526253ED08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5646257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107F0A1F-359B-49FC-B4A4-B4423F836B5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62646201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rgbClr val="3F556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CFB483C-3DE4-43B1-BE58-F10B760FF08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5046306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EE034447-B413-4A96-BFF8-275EEDDCD05C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2"/>
            <a:ext cx="1365622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448673"/>
      </p:ext>
    </p:extLst>
  </p:cSld>
  <p:clrMapOvr>
    <a:masterClrMapping/>
  </p:clrMapOvr>
  <p:hf sldNum="0" hdr="0" ftr="0"/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4525EAC6-4F6F-4D83-913D-CD8D95CD26E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5166849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799665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8419524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60813937"/>
      </p:ext>
    </p:extLst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129750967"/>
      </p:ext>
    </p:extLst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9817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669005902"/>
      </p:ext>
    </p:extLst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37644614"/>
      </p:ext>
    </p:extLst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1920549674"/>
      </p:ext>
    </p:extLst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7527577"/>
      </p:ext>
    </p:extLst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3652050"/>
      </p:ext>
    </p:extLst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91993094"/>
      </p:ext>
    </p:extLst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2465115211"/>
      </p:ext>
    </p:extLst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E8BE9D01-1940-43A8-B8E6-557FC331045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668123"/>
      </p:ext>
    </p:extLst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5DC1C357-7928-47BE-91A8-F9F10E884B4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27954160"/>
      </p:ext>
    </p:extLst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7769122D-0D0E-4D0E-BE41-966EEBD570A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4887981"/>
      </p:ext>
    </p:extLst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FDA208F-AE40-42B0-B5DF-97A867F8D155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43264603"/>
      </p:ext>
    </p:extLst>
  </p:cSld>
  <p:clrMapOvr>
    <a:masterClrMapping/>
  </p:clrMapOvr>
  <p:hf sldNum="0" hdr="0" ft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5784512"/>
      </p:ext>
    </p:extLst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1BF41A8D-C2E8-4884-A8AC-6110FEF1ED0D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32017231"/>
      </p:ext>
    </p:extLst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563603"/>
      </p:ext>
    </p:extLst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2222336"/>
      </p:ext>
    </p:extLst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541348"/>
      </p:ext>
    </p:extLst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8209719"/>
      </p:ext>
    </p:extLst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90028"/>
      </p:ext>
    </p:extLst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3172422"/>
      </p:ext>
    </p:extLst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4159045013"/>
      </p:ext>
    </p:extLst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801604"/>
      </p:ext>
    </p:extLst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74170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4144160"/>
      </p:ext>
    </p:extLst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573723568"/>
      </p:ext>
    </p:extLst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3938426483"/>
      </p:ext>
    </p:extLst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B538A9E1-F6A4-4DCF-83A2-46320C2668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023973"/>
      </p:ext>
    </p:extLst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F41D9004-B5BE-4924-9EB1-43FCC3AD5DC0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5485475"/>
      </p:ext>
    </p:extLst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0BE5E066-3615-4D7F-B922-8557325BAED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04007100"/>
      </p:ext>
    </p:extLst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83316F0E-9A23-4F1A-8079-EB91A815127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10710941"/>
      </p:ext>
    </p:extLst>
  </p:cSld>
  <p:clrMapOvr>
    <a:masterClrMapping/>
  </p:clrMapOvr>
  <p:hf sldNum="0" hdr="0" ftr="0"/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28A054A-5768-480D-BCF5-A46ED67A1BE9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38470434"/>
      </p:ext>
    </p:extLst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10905052"/>
      </p:ext>
    </p:extLst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4481321"/>
      </p:ext>
    </p:extLst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268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</p:spTree>
    <p:extLst>
      <p:ext uri="{BB962C8B-B14F-4D97-AF65-F5344CB8AC3E}">
        <p14:creationId xmlns:p14="http://schemas.microsoft.com/office/powerpoint/2010/main" val="3816270267"/>
      </p:ext>
    </p:extLst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3603151029"/>
      </p:ext>
    </p:extLst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16304917"/>
      </p:ext>
    </p:extLst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5647655"/>
      </p:ext>
    </p:extLst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961642082"/>
      </p:ext>
    </p:extLst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8401783"/>
      </p:ext>
    </p:extLst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 med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 5">
            <a:extLst>
              <a:ext uri="{FF2B5EF4-FFF2-40B4-BE49-F238E27FC236}">
                <a16:creationId xmlns:a16="http://schemas.microsoft.com/office/drawing/2014/main" id="{1566CF40-59BE-4449-B880-5CCAFCC9D997}"/>
              </a:ext>
            </a:extLst>
          </p:cNvPr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6" name="Title 1">
            <a:extLst>
              <a:ext uri="{FF2B5EF4-FFF2-40B4-BE49-F238E27FC236}">
                <a16:creationId xmlns:a16="http://schemas.microsoft.com/office/drawing/2014/main" id="{5F556A3A-7138-45B2-8593-FAB5296ADD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11309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1964432"/>
      </p:ext>
    </p:extLst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16322111"/>
      </p:ext>
    </p:extLst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Helt 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773517C6-D6A3-4EB3-BAD9-8E9F74B655B2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</p:spTree>
    <p:extLst>
      <p:ext uri="{BB962C8B-B14F-4D97-AF65-F5344CB8AC3E}">
        <p14:creationId xmlns:p14="http://schemas.microsoft.com/office/powerpoint/2010/main" val="629908529"/>
      </p:ext>
    </p:extLst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 med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latshållare för bild 5">
            <a:extLst>
              <a:ext uri="{FF2B5EF4-FFF2-40B4-BE49-F238E27FC236}">
                <a16:creationId xmlns:a16="http://schemas.microsoft.com/office/drawing/2014/main" id="{E89F1A3B-CD83-40C2-B654-7491BD29FCD5}"/>
              </a:ext>
            </a:extLst>
          </p:cNvPr>
          <p:cNvSpPr>
            <a:spLocks noGrp="1"/>
          </p:cNvSpPr>
          <p:nvPr>
            <p:ph type="pic" sz="quarter" idx="11" hasCustomPrompt="1"/>
          </p:nvPr>
        </p:nvSpPr>
        <p:spPr>
          <a:xfrm>
            <a:off x="480001" y="360000"/>
            <a:ext cx="11243047" cy="5526452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600">
                <a:solidFill>
                  <a:schemeClr val="tx1"/>
                </a:solidFill>
              </a:defRPr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br>
              <a:rPr lang="sv-SE" dirty="0"/>
            </a:br>
            <a:br>
              <a:rPr lang="sv-SE" dirty="0"/>
            </a:br>
            <a:br>
              <a:rPr lang="sv-SE" dirty="0"/>
            </a:br>
            <a:r>
              <a:rPr lang="sv-SE" dirty="0"/>
              <a:t>Klicka på ikonen ovan</a:t>
            </a: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EAB74EFB-B5F9-4503-84BF-A1C8C3809B6F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879600" y="1973603"/>
            <a:ext cx="8483640" cy="885112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000">
                <a:solidFill>
                  <a:schemeClr val="bg1"/>
                </a:solidFill>
              </a:defRPr>
            </a:lvl1pPr>
          </a:lstStyle>
          <a:p>
            <a:r>
              <a:rPr lang="sv-SE" dirty="0"/>
              <a:t>Klicka här för att ändra rubrikformat</a:t>
            </a:r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BE03C4AA-7F69-47DB-B0C7-C398C29343E8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83EA2DAC-9D15-4086-9264-8BD3A3164B2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113613"/>
      </p:ext>
    </p:extLst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ktangel 6">
            <a:extLst>
              <a:ext uri="{FF2B5EF4-FFF2-40B4-BE49-F238E27FC236}">
                <a16:creationId xmlns:a16="http://schemas.microsoft.com/office/drawing/2014/main" id="{8966CA57-627C-4882-9601-245D15D92392}"/>
              </a:ext>
            </a:extLst>
          </p:cNvPr>
          <p:cNvSpPr/>
          <p:nvPr userDrawn="1"/>
        </p:nvSpPr>
        <p:spPr>
          <a:xfrm>
            <a:off x="480001" y="341338"/>
            <a:ext cx="11232001" cy="552645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8841" y="2404809"/>
            <a:ext cx="9134323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ctr">
              <a:lnSpc>
                <a:spcPct val="90000"/>
              </a:lnSpc>
              <a:defRPr sz="450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textruta 5">
            <a:extLst>
              <a:ext uri="{FF2B5EF4-FFF2-40B4-BE49-F238E27FC236}">
                <a16:creationId xmlns:a16="http://schemas.microsoft.com/office/drawing/2014/main" id="{26C13080-EE61-4752-AF76-A4F88152AD21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8" name="Bildobjekt 7" descr="Logo" title="Logo">
            <a:extLst>
              <a:ext uri="{FF2B5EF4-FFF2-40B4-BE49-F238E27FC236}">
                <a16:creationId xmlns:a16="http://schemas.microsoft.com/office/drawing/2014/main" id="{6B302A34-5FFF-4164-94F1-53E604D0386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344" y="616468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141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Bild helsi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tshållare för bild 4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858000"/>
          </a:xfrm>
          <a:prstGeom prst="round2SameRect">
            <a:avLst>
              <a:gd name="adj1" fmla="val 0"/>
              <a:gd name="adj2" fmla="val 0"/>
            </a:avLst>
          </a:prstGeom>
          <a:solidFill>
            <a:schemeClr val="bg1">
              <a:lumMod val="85000"/>
            </a:schemeClr>
          </a:solidFill>
        </p:spPr>
        <p:txBody>
          <a:bodyPr anchor="ctr" anchorCtr="0"/>
          <a:lstStyle>
            <a:lvl1pPr marL="0" marR="0" indent="0" algn="ctr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lvl1pPr>
          </a:lstStyle>
          <a:p>
            <a:pPr marL="0" marR="0" lvl="0" indent="0" algn="l" defTabSz="914332" rtl="0" eaLnBrk="1" fontAlgn="auto" latinLnBrk="0" hangingPunct="1">
              <a:lnSpc>
                <a:spcPct val="100000"/>
              </a:lnSpc>
              <a:spcBef>
                <a:spcPts val="1843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0717516"/>
      </p:ext>
    </p:extLst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Avsluts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4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9" name="Platshållare för text 4">
            <a:extLst>
              <a:ext uri="{FF2B5EF4-FFF2-40B4-BE49-F238E27FC236}">
                <a16:creationId xmlns:a16="http://schemas.microsoft.com/office/drawing/2014/main" id="{527D8E7C-BB63-4107-AE9F-73C9EC9FEA90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894200" y="2830623"/>
            <a:ext cx="8392800" cy="2370028"/>
          </a:xfrm>
        </p:spPr>
        <p:txBody>
          <a:bodyPr numCol="2" spcCol="180000">
            <a:noAutofit/>
          </a:bodyPr>
          <a:lstStyle>
            <a:lvl1pPr marL="0" indent="0">
              <a:lnSpc>
                <a:spcPct val="110000"/>
              </a:lnSpc>
              <a:spcBef>
                <a:spcPts val="0"/>
              </a:spcBef>
              <a:buNone/>
              <a:defRPr sz="1600" b="1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Avdelning</a:t>
            </a:r>
            <a:br>
              <a:rPr lang="sv-SE" dirty="0"/>
            </a:br>
            <a:r>
              <a:rPr lang="sv-SE" dirty="0"/>
              <a:t>Område, Göteborgs Stad</a:t>
            </a:r>
            <a:br>
              <a:rPr lang="sv-SE" dirty="0"/>
            </a:br>
            <a:r>
              <a:rPr lang="sv-SE" dirty="0"/>
              <a:t>Namn</a:t>
            </a:r>
            <a:br>
              <a:rPr lang="sv-SE" dirty="0"/>
            </a:br>
            <a:r>
              <a:rPr lang="sv-SE" dirty="0"/>
              <a:t>namn@namn.se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sp>
        <p:nvSpPr>
          <p:cNvPr id="2" name="textruta 1">
            <a:extLst>
              <a:ext uri="{FF2B5EF4-FFF2-40B4-BE49-F238E27FC236}">
                <a16:creationId xmlns:a16="http://schemas.microsoft.com/office/drawing/2014/main" id="{DB19EC1B-923F-4489-8A9E-C185B834DC9A}"/>
              </a:ext>
            </a:extLst>
          </p:cNvPr>
          <p:cNvSpPr txBox="1"/>
          <p:nvPr userDrawn="1"/>
        </p:nvSpPr>
        <p:spPr>
          <a:xfrm>
            <a:off x="1894200" y="2405064"/>
            <a:ext cx="4608200" cy="309600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>
            <a:lvl1pPr lvl="0" indent="0" defTabSz="914332">
              <a:lnSpc>
                <a:spcPct val="10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None/>
              <a:defRPr sz="1700" kern="0" baseline="0">
                <a:solidFill>
                  <a:schemeClr val="bg1"/>
                </a:solidFill>
                <a:latin typeface="+mj-lt"/>
              </a:defRPr>
            </a:lvl1pPr>
            <a:lvl2pPr marL="457167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/>
            </a:lvl2pPr>
            <a:lvl3pPr marL="687548" indent="-2303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/>
            </a:lvl3pPr>
            <a:lvl4pPr marL="914332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4pPr>
            <a:lvl5pPr marL="1144714" indent="-228584" defTabSz="914332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/>
            </a:lvl5pPr>
            <a:lvl6pPr marL="2514412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6pPr>
            <a:lvl7pPr marL="2971578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7pPr>
            <a:lvl8pPr marL="3428744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8pPr>
            <a:lvl9pPr marL="3885910" indent="-228584" defTabSz="914332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</a:lvl9pPr>
          </a:lstStyle>
          <a:p>
            <a:pPr lvl="0"/>
            <a:r>
              <a:rPr lang="sv-SE" sz="1700" dirty="0"/>
              <a:t>Kontakt</a:t>
            </a:r>
          </a:p>
        </p:txBody>
      </p:sp>
      <p:pic>
        <p:nvPicPr>
          <p:cNvPr id="7" name="Bildobjekt 6" descr="Logo" title="Logo">
            <a:extLst>
              <a:ext uri="{FF2B5EF4-FFF2-40B4-BE49-F238E27FC236}">
                <a16:creationId xmlns:a16="http://schemas.microsoft.com/office/drawing/2014/main" id="{6716F9A0-0408-498D-A8CB-1CDF58BB069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18998051"/>
      </p:ext>
    </p:extLst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Logoty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Logo" title="Logo">
            <a:extLst>
              <a:ext uri="{FF2B5EF4-FFF2-40B4-BE49-F238E27FC236}">
                <a16:creationId xmlns:a16="http://schemas.microsoft.com/office/drawing/2014/main" id="{583AFD3A-4DA2-45BC-96EA-EA739707D81B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189150" y="2345323"/>
            <a:ext cx="1820829" cy="21642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35501938"/>
      </p:ext>
    </p:extLst>
  </p:cSld>
  <p:clrMapOvr>
    <a:masterClrMapping/>
  </p:clrMapOvr>
  <p:hf sldNum="0" hdr="0" ftr="0"/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>
            <a:extLst>
              <a:ext uri="{FF2B5EF4-FFF2-40B4-BE49-F238E27FC236}">
                <a16:creationId xmlns:a16="http://schemas.microsoft.com/office/drawing/2014/main" id="{E2D1B5D2-C43F-4C6B-A7FA-34DC90C6FADC}"/>
              </a:ext>
            </a:extLst>
          </p:cNvPr>
          <p:cNvSpPr/>
          <p:nvPr userDrawn="1"/>
        </p:nvSpPr>
        <p:spPr>
          <a:xfrm>
            <a:off x="480001" y="1144859"/>
            <a:ext cx="11232001" cy="5353142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 sz="1800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82813" y="1738314"/>
            <a:ext cx="10055087" cy="1349829"/>
          </a:xfrm>
          <a:prstGeom prst="rect">
            <a:avLst/>
          </a:prstGeom>
        </p:spPr>
        <p:txBody>
          <a:bodyPr anchor="ctr" anchorCtr="0">
            <a:noAutofit/>
          </a:bodyPr>
          <a:lstStyle>
            <a:lvl1pPr algn="l">
              <a:lnSpc>
                <a:spcPct val="90000"/>
              </a:lnSpc>
              <a:defRPr sz="4200" kern="0" spc="0" baseline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A0F7CA53-6D92-4A66-95D1-2CEF9E76DF2C}"/>
              </a:ext>
            </a:extLst>
          </p:cNvPr>
          <p:cNvSpPr>
            <a:spLocks noGrp="1"/>
          </p:cNvSpPr>
          <p:nvPr>
            <p:ph type="body" sz="quarter" idx="10" hasCustomPrompt="1"/>
          </p:nvPr>
        </p:nvSpPr>
        <p:spPr>
          <a:xfrm>
            <a:off x="1082814" y="3277762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 kern="0" baseline="0">
                <a:solidFill>
                  <a:schemeClr val="bg1"/>
                </a:solidFill>
                <a:latin typeface="+mj-lt"/>
              </a:defRPr>
            </a:lvl1pPr>
          </a:lstStyle>
          <a:p>
            <a:pPr lvl="0"/>
            <a:r>
              <a:rPr lang="sv-SE" dirty="0"/>
              <a:t>Eventuell underrubrik</a:t>
            </a:r>
          </a:p>
        </p:txBody>
      </p:sp>
      <p:sp>
        <p:nvSpPr>
          <p:cNvPr id="6" name="Platshållare för text 4">
            <a:extLst>
              <a:ext uri="{FF2B5EF4-FFF2-40B4-BE49-F238E27FC236}">
                <a16:creationId xmlns:a16="http://schemas.microsoft.com/office/drawing/2014/main" id="{384ED656-5CBC-4AAE-AA1E-D848C8E71DB6}"/>
              </a:ext>
            </a:extLst>
          </p:cNvPr>
          <p:cNvSpPr>
            <a:spLocks noGrp="1"/>
          </p:cNvSpPr>
          <p:nvPr>
            <p:ph type="body" sz="quarter" idx="11" hasCustomPrompt="1"/>
          </p:nvPr>
        </p:nvSpPr>
        <p:spPr>
          <a:xfrm>
            <a:off x="1082814" y="3718798"/>
            <a:ext cx="7605669" cy="251417"/>
          </a:xfrm>
        </p:spPr>
        <p:txBody>
          <a:bodyPr>
            <a:no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 kern="0" baseline="0">
                <a:solidFill>
                  <a:schemeClr val="bg1"/>
                </a:solidFill>
                <a:latin typeface="+mn-lt"/>
              </a:defRPr>
            </a:lvl1pPr>
          </a:lstStyle>
          <a:p>
            <a:pPr lvl="0"/>
            <a:r>
              <a:rPr lang="sv-SE" dirty="0"/>
              <a:t>Eventuellt namn på föredragshållare</a:t>
            </a:r>
          </a:p>
        </p:txBody>
      </p:sp>
      <p:sp>
        <p:nvSpPr>
          <p:cNvPr id="12" name="textruta 11">
            <a:extLst>
              <a:ext uri="{FF2B5EF4-FFF2-40B4-BE49-F238E27FC236}">
                <a16:creationId xmlns:a16="http://schemas.microsoft.com/office/drawing/2014/main" id="{647DE4A7-0441-4412-B638-1EF142FA53A7}"/>
              </a:ext>
            </a:extLst>
          </p:cNvPr>
          <p:cNvSpPr txBox="1"/>
          <p:nvPr userDrawn="1"/>
        </p:nvSpPr>
        <p:spPr>
          <a:xfrm>
            <a:off x="480000" y="360009"/>
            <a:ext cx="8740200" cy="483429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20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A50FBF5-CC6A-4369-895D-071D2C2400C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34279763"/>
      </p:ext>
    </p:extLst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ubrik 4">
            <a:extLst>
              <a:ext uri="{FF2B5EF4-FFF2-40B4-BE49-F238E27FC236}">
                <a16:creationId xmlns:a16="http://schemas.microsoft.com/office/drawing/2014/main" id="{956AE382-6D43-4751-9CE2-2A4899C596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8" name="Content Placeholder 2">
            <a:extLst>
              <a:ext uri="{FF2B5EF4-FFF2-40B4-BE49-F238E27FC236}">
                <a16:creationId xmlns:a16="http://schemas.microsoft.com/office/drawing/2014/main" id="{143E3ABC-9643-4C0C-A216-D9FDF5F8C34E}"/>
              </a:ext>
            </a:extLst>
          </p:cNvPr>
          <p:cNvSpPr>
            <a:spLocks noGrp="1"/>
          </p:cNvSpPr>
          <p:nvPr>
            <p:ph idx="11"/>
          </p:nvPr>
        </p:nvSpPr>
        <p:spPr>
          <a:xfrm>
            <a:off x="1056000" y="1736725"/>
            <a:ext cx="10069200" cy="4032000"/>
          </a:xfrm>
        </p:spPr>
        <p:txBody>
          <a:bodyPr/>
          <a:lstStyle>
            <a:lvl1pPr>
              <a:lnSpc>
                <a:spcPct val="110000"/>
              </a:lnSpc>
              <a:defRPr/>
            </a:lvl1pPr>
            <a:lvl2pPr>
              <a:lnSpc>
                <a:spcPct val="110000"/>
              </a:lnSpc>
              <a:defRPr/>
            </a:lvl2pPr>
            <a:lvl3pPr>
              <a:lnSpc>
                <a:spcPct val="110000"/>
              </a:lnSpc>
              <a:defRPr/>
            </a:lvl3pPr>
            <a:lvl4pPr>
              <a:lnSpc>
                <a:spcPct val="110000"/>
              </a:lnSpc>
              <a:defRPr/>
            </a:lvl4pPr>
            <a:lvl5pPr>
              <a:lnSpc>
                <a:spcPct val="110000"/>
              </a:lnSpc>
              <a:defRPr/>
            </a:lvl5pPr>
          </a:lstStyle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01158533"/>
      </p:ext>
    </p:extLst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4424537-5ECE-4D36-9AE9-88D8AFB549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34313" y="1736728"/>
            <a:ext cx="5277697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2799622"/>
      </p:ext>
    </p:extLst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>
            <a:extLst>
              <a:ext uri="{FF2B5EF4-FFF2-40B4-BE49-F238E27FC236}">
                <a16:creationId xmlns:a16="http://schemas.microsoft.com/office/drawing/2014/main" id="{BCE7E41F-F5AB-42BF-88B5-ED5B44A646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Klicka här för att ändra mall för rubrikformat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87681" y="1588563"/>
            <a:ext cx="527808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7681" y="2281031"/>
            <a:ext cx="5278080" cy="3524684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32000" y="1591385"/>
            <a:ext cx="5280000" cy="648720"/>
          </a:xfrm>
        </p:spPr>
        <p:txBody>
          <a:bodyPr anchor="t" anchorCtr="0">
            <a:normAutofit/>
          </a:bodyPr>
          <a:lstStyle>
            <a:lvl1pPr marL="0" indent="0">
              <a:spcBef>
                <a:spcPts val="0"/>
              </a:spcBef>
              <a:buNone/>
              <a:defRPr sz="2000" b="1"/>
            </a:lvl1pPr>
            <a:lvl2pPr marL="457167" indent="0">
              <a:buNone/>
              <a:defRPr sz="2000" b="1"/>
            </a:lvl2pPr>
            <a:lvl3pPr marL="914332" indent="0">
              <a:buNone/>
              <a:defRPr sz="1800" b="1"/>
            </a:lvl3pPr>
            <a:lvl4pPr marL="1371498" indent="0">
              <a:buNone/>
              <a:defRPr sz="1600" b="1"/>
            </a:lvl4pPr>
            <a:lvl5pPr marL="1828664" indent="0">
              <a:buNone/>
              <a:defRPr sz="1600" b="1"/>
            </a:lvl5pPr>
            <a:lvl6pPr marL="2285830" indent="0">
              <a:buNone/>
              <a:defRPr sz="1600" b="1"/>
            </a:lvl6pPr>
            <a:lvl7pPr marL="2742994" indent="0">
              <a:buNone/>
              <a:defRPr sz="1600" b="1"/>
            </a:lvl7pPr>
            <a:lvl8pPr marL="3200160" indent="0">
              <a:buNone/>
              <a:defRPr sz="1600" b="1"/>
            </a:lvl8pPr>
            <a:lvl9pPr marL="3657327" indent="0">
              <a:buNone/>
              <a:defRPr sz="1600" b="1"/>
            </a:lvl9pPr>
          </a:lstStyle>
          <a:p>
            <a:pPr lvl="0"/>
            <a:r>
              <a:rPr lang="sv-SE" dirty="0"/>
              <a:t>Redigera format för bakgrundstext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32000" y="2281035"/>
            <a:ext cx="5280000" cy="3524685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5149908"/>
      </p:ext>
    </p:extLst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F68562D-9C3D-4ED0-821E-7821BFECF3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037391590"/>
      </p:ext>
    </p:extLst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2EDB076-0118-4581-B17D-C1A0602FB9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6960000" y="1736728"/>
            <a:ext cx="4752000" cy="4194629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E035ECBB-3AD1-4BD8-A68D-6D8280C92C17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4800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3376226"/>
      </p:ext>
    </p:extLst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800F4CB-80BD-4C46-8862-E3F5646FDE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31"/>
            <a:ext cx="4752000" cy="4197497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5" name="Content Placeholder 2">
            <a:extLst>
              <a:ext uri="{FF2B5EF4-FFF2-40B4-BE49-F238E27FC236}">
                <a16:creationId xmlns:a16="http://schemas.microsoft.com/office/drawing/2014/main" id="{5BD080CD-995E-421E-B8CD-90E9BFA77E4C}"/>
              </a:ext>
            </a:extLst>
          </p:cNvPr>
          <p:cNvSpPr>
            <a:spLocks noGrp="1"/>
          </p:cNvSpPr>
          <p:nvPr>
            <p:ph sz="half" idx="10"/>
          </p:nvPr>
        </p:nvSpPr>
        <p:spPr>
          <a:xfrm>
            <a:off x="5985600" y="1736728"/>
            <a:ext cx="5736000" cy="4194629"/>
          </a:xfrm>
        </p:spPr>
        <p:txBody>
          <a:bodyPr/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79122529"/>
      </p:ext>
    </p:extLst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C800227-24F3-424A-950F-9031EC7717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  <a:endParaRPr lang="sv-SE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 hasCustomPrompt="1"/>
          </p:nvPr>
        </p:nvSpPr>
        <p:spPr>
          <a:xfrm>
            <a:off x="480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0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0" name="Picture Placeholder 2">
            <a:extLst>
              <a:ext uri="{FF2B5EF4-FFF2-40B4-BE49-F238E27FC236}">
                <a16:creationId xmlns:a16="http://schemas.microsoft.com/office/drawing/2014/main" id="{F5F04B5A-F0FB-4FC9-9F5F-CDA6CEE251C7}"/>
              </a:ext>
            </a:extLst>
          </p:cNvPr>
          <p:cNvSpPr>
            <a:spLocks noGrp="1"/>
          </p:cNvSpPr>
          <p:nvPr>
            <p:ph type="pic" idx="12" hasCustomPrompt="1"/>
          </p:nvPr>
        </p:nvSpPr>
        <p:spPr>
          <a:xfrm>
            <a:off x="4296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5" name="Text Placeholder 3">
            <a:extLst>
              <a:ext uri="{FF2B5EF4-FFF2-40B4-BE49-F238E27FC236}">
                <a16:creationId xmlns:a16="http://schemas.microsoft.com/office/drawing/2014/main" id="{A5F93C07-C166-474C-8E0B-4E9C3BBCB337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xfrm>
            <a:off x="4296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  <p:sp>
        <p:nvSpPr>
          <p:cNvPr id="11" name="Picture Placeholder 2">
            <a:extLst>
              <a:ext uri="{FF2B5EF4-FFF2-40B4-BE49-F238E27FC236}">
                <a16:creationId xmlns:a16="http://schemas.microsoft.com/office/drawing/2014/main" id="{A7F97845-F21E-448F-BCE4-594A545AB8CB}"/>
              </a:ext>
            </a:extLst>
          </p:cNvPr>
          <p:cNvSpPr>
            <a:spLocks noGrp="1"/>
          </p:cNvSpPr>
          <p:nvPr>
            <p:ph type="pic" idx="13" hasCustomPrompt="1"/>
          </p:nvPr>
        </p:nvSpPr>
        <p:spPr>
          <a:xfrm>
            <a:off x="8112000" y="1736725"/>
            <a:ext cx="3600000" cy="3660464"/>
          </a:xfrm>
          <a:solidFill>
            <a:schemeClr val="bg1">
              <a:lumMod val="85000"/>
            </a:schemeClr>
          </a:solidFill>
        </p:spPr>
        <p:txBody>
          <a:bodyPr anchor="ctr" anchorCtr="0">
            <a:normAutofit/>
          </a:bodyPr>
          <a:lstStyle>
            <a:lvl1pPr marL="0" indent="0" algn="ctr">
              <a:buNone/>
              <a:defRPr sz="2000"/>
            </a:lvl1pPr>
            <a:lvl2pPr marL="457167" indent="0">
              <a:buNone/>
              <a:defRPr sz="2800"/>
            </a:lvl2pPr>
            <a:lvl3pPr marL="914332" indent="0">
              <a:buNone/>
              <a:defRPr sz="2400"/>
            </a:lvl3pPr>
            <a:lvl4pPr marL="1371498" indent="0">
              <a:buNone/>
              <a:defRPr sz="2000"/>
            </a:lvl4pPr>
            <a:lvl5pPr marL="1828664" indent="0">
              <a:buNone/>
              <a:defRPr sz="2000"/>
            </a:lvl5pPr>
            <a:lvl6pPr marL="2285830" indent="0">
              <a:buNone/>
              <a:defRPr sz="2000"/>
            </a:lvl6pPr>
            <a:lvl7pPr marL="2742994" indent="0">
              <a:buNone/>
              <a:defRPr sz="2000"/>
            </a:lvl7pPr>
            <a:lvl8pPr marL="3200160" indent="0">
              <a:buNone/>
              <a:defRPr sz="2000"/>
            </a:lvl8pPr>
            <a:lvl9pPr marL="3657327" indent="0">
              <a:buNone/>
              <a:defRPr sz="2000"/>
            </a:lvl9pPr>
          </a:lstStyle>
          <a:p>
            <a:r>
              <a:rPr lang="sv-SE" dirty="0"/>
              <a:t>Klicka på ikonen </a:t>
            </a:r>
            <a:br>
              <a:rPr lang="sv-SE" dirty="0"/>
            </a:br>
            <a:br>
              <a:rPr lang="sv-SE" dirty="0"/>
            </a:br>
            <a:r>
              <a:rPr lang="sv-SE" dirty="0"/>
              <a:t>för att lägga till en bild</a:t>
            </a:r>
            <a:endParaRPr lang="en-US" dirty="0"/>
          </a:p>
        </p:txBody>
      </p:sp>
      <p:sp>
        <p:nvSpPr>
          <p:cNvPr id="14" name="Text Placeholder 3">
            <a:extLst>
              <a:ext uri="{FF2B5EF4-FFF2-40B4-BE49-F238E27FC236}">
                <a16:creationId xmlns:a16="http://schemas.microsoft.com/office/drawing/2014/main" id="{5F230963-9997-4CAE-9B9D-4F53D8044D29}"/>
              </a:ext>
            </a:extLst>
          </p:cNvPr>
          <p:cNvSpPr>
            <a:spLocks noGrp="1"/>
          </p:cNvSpPr>
          <p:nvPr>
            <p:ph type="body" sz="half" idx="14"/>
          </p:nvPr>
        </p:nvSpPr>
        <p:spPr>
          <a:xfrm>
            <a:off x="8112000" y="5549755"/>
            <a:ext cx="3600000" cy="384464"/>
          </a:xfrm>
        </p:spPr>
        <p:txBody>
          <a:bodyPr>
            <a:normAutofit/>
          </a:bodyPr>
          <a:lstStyle>
            <a:lvl1pPr marL="0" indent="0">
              <a:buFont typeface="Arial" panose="020B0604020202020204" pitchFamily="34" charset="0"/>
              <a:buNone/>
              <a:defRPr sz="1400"/>
            </a:lvl1pPr>
            <a:lvl2pPr marL="457167" indent="0">
              <a:buNone/>
              <a:defRPr sz="1400"/>
            </a:lvl2pPr>
            <a:lvl3pPr marL="914332" indent="0">
              <a:buNone/>
              <a:defRPr sz="1200"/>
            </a:lvl3pPr>
            <a:lvl4pPr marL="1371498" indent="0">
              <a:buNone/>
              <a:defRPr sz="1000"/>
            </a:lvl4pPr>
            <a:lvl5pPr marL="1828664" indent="0">
              <a:buNone/>
              <a:defRPr sz="1000"/>
            </a:lvl5pPr>
            <a:lvl6pPr marL="2285830" indent="0">
              <a:buNone/>
              <a:defRPr sz="1000"/>
            </a:lvl6pPr>
            <a:lvl7pPr marL="2742994" indent="0">
              <a:buNone/>
              <a:defRPr sz="1000"/>
            </a:lvl7pPr>
            <a:lvl8pPr marL="3200160" indent="0">
              <a:buNone/>
              <a:defRPr sz="1000"/>
            </a:lvl8pPr>
            <a:lvl9pPr marL="3657327" indent="0">
              <a:buNone/>
              <a:defRPr sz="1000"/>
            </a:lvl9pPr>
          </a:lstStyle>
          <a:p>
            <a:pPr lvl="0"/>
            <a:r>
              <a:rPr lang="sv-SE"/>
              <a:t>Redigera format för bakgrundstext</a:t>
            </a:r>
          </a:p>
        </p:txBody>
      </p:sp>
    </p:spTree>
    <p:extLst>
      <p:ext uri="{BB962C8B-B14F-4D97-AF65-F5344CB8AC3E}">
        <p14:creationId xmlns:p14="http://schemas.microsoft.com/office/powerpoint/2010/main" val="31131600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4.xml"/><Relationship Id="rId3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3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8.xml"/><Relationship Id="rId1" Type="http://schemas.openxmlformats.org/officeDocument/2006/relationships/slideLayout" Target="../slideLayouts/slideLayout17.xml"/><Relationship Id="rId6" Type="http://schemas.openxmlformats.org/officeDocument/2006/relationships/slideLayout" Target="../slideLayouts/slideLayout22.xml"/><Relationship Id="rId11" Type="http://schemas.openxmlformats.org/officeDocument/2006/relationships/slideLayout" Target="../slideLayouts/slideLayout27.xml"/><Relationship Id="rId5" Type="http://schemas.openxmlformats.org/officeDocument/2006/relationships/slideLayout" Target="../slideLayouts/slideLayout21.xml"/><Relationship Id="rId10" Type="http://schemas.openxmlformats.org/officeDocument/2006/relationships/slideLayout" Target="../slideLayouts/slideLayout26.xml"/><Relationship Id="rId4" Type="http://schemas.openxmlformats.org/officeDocument/2006/relationships/slideLayout" Target="../slideLayouts/slideLayout20.xml"/><Relationship Id="rId9" Type="http://schemas.openxmlformats.org/officeDocument/2006/relationships/slideLayout" Target="../slideLayouts/slideLayout25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5.xml"/><Relationship Id="rId13" Type="http://schemas.openxmlformats.org/officeDocument/2006/relationships/slideLayout" Target="../slideLayouts/slideLayout4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30.xml"/><Relationship Id="rId7" Type="http://schemas.openxmlformats.org/officeDocument/2006/relationships/slideLayout" Target="../slideLayouts/slideLayout34.xml"/><Relationship Id="rId12" Type="http://schemas.openxmlformats.org/officeDocument/2006/relationships/slideLayout" Target="../slideLayouts/slideLayout39.xml"/><Relationship Id="rId17" Type="http://schemas.openxmlformats.org/officeDocument/2006/relationships/theme" Target="../theme/theme3.xml"/><Relationship Id="rId2" Type="http://schemas.openxmlformats.org/officeDocument/2006/relationships/slideLayout" Target="../slideLayouts/slideLayout29.xml"/><Relationship Id="rId16" Type="http://schemas.openxmlformats.org/officeDocument/2006/relationships/slideLayout" Target="../slideLayouts/slideLayout43.xml"/><Relationship Id="rId1" Type="http://schemas.openxmlformats.org/officeDocument/2006/relationships/slideLayout" Target="../slideLayouts/slideLayout28.xml"/><Relationship Id="rId6" Type="http://schemas.openxmlformats.org/officeDocument/2006/relationships/slideLayout" Target="../slideLayouts/slideLayout33.xml"/><Relationship Id="rId11" Type="http://schemas.openxmlformats.org/officeDocument/2006/relationships/slideLayout" Target="../slideLayouts/slideLayout38.xml"/><Relationship Id="rId5" Type="http://schemas.openxmlformats.org/officeDocument/2006/relationships/slideLayout" Target="../slideLayouts/slideLayout32.xml"/><Relationship Id="rId1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37.xml"/><Relationship Id="rId4" Type="http://schemas.openxmlformats.org/officeDocument/2006/relationships/slideLayout" Target="../slideLayouts/slideLayout31.xml"/><Relationship Id="rId9" Type="http://schemas.openxmlformats.org/officeDocument/2006/relationships/slideLayout" Target="../slideLayouts/slideLayout36.xml"/><Relationship Id="rId14" Type="http://schemas.openxmlformats.org/officeDocument/2006/relationships/slideLayout" Target="../slideLayouts/slideLayout4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1.xml"/><Relationship Id="rId13" Type="http://schemas.openxmlformats.org/officeDocument/2006/relationships/slideLayout" Target="../slideLayouts/slideLayout5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46.xml"/><Relationship Id="rId7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5.xml"/><Relationship Id="rId17" Type="http://schemas.openxmlformats.org/officeDocument/2006/relationships/theme" Target="../theme/theme4.xml"/><Relationship Id="rId2" Type="http://schemas.openxmlformats.org/officeDocument/2006/relationships/slideLayout" Target="../slideLayouts/slideLayout45.xml"/><Relationship Id="rId16" Type="http://schemas.openxmlformats.org/officeDocument/2006/relationships/slideLayout" Target="../slideLayouts/slideLayout59.xml"/><Relationship Id="rId1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9.xml"/><Relationship Id="rId11" Type="http://schemas.openxmlformats.org/officeDocument/2006/relationships/slideLayout" Target="../slideLayouts/slideLayout54.xml"/><Relationship Id="rId5" Type="http://schemas.openxmlformats.org/officeDocument/2006/relationships/slideLayout" Target="../slideLayouts/slideLayout48.xml"/><Relationship Id="rId15" Type="http://schemas.openxmlformats.org/officeDocument/2006/relationships/slideLayout" Target="../slideLayouts/slideLayout58.xml"/><Relationship Id="rId10" Type="http://schemas.openxmlformats.org/officeDocument/2006/relationships/slideLayout" Target="../slideLayouts/slideLayout53.xml"/><Relationship Id="rId4" Type="http://schemas.openxmlformats.org/officeDocument/2006/relationships/slideLayout" Target="../slideLayouts/slideLayout47.xml"/><Relationship Id="rId9" Type="http://schemas.openxmlformats.org/officeDocument/2006/relationships/slideLayout" Target="../slideLayouts/slideLayout52.xml"/><Relationship Id="rId14" Type="http://schemas.openxmlformats.org/officeDocument/2006/relationships/slideLayout" Target="../slideLayouts/slideLayout57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7.xml"/><Relationship Id="rId13" Type="http://schemas.openxmlformats.org/officeDocument/2006/relationships/slideLayout" Target="../slideLayouts/slideLayout72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62.xml"/><Relationship Id="rId7" Type="http://schemas.openxmlformats.org/officeDocument/2006/relationships/slideLayout" Target="../slideLayouts/slideLayout66.xml"/><Relationship Id="rId12" Type="http://schemas.openxmlformats.org/officeDocument/2006/relationships/slideLayout" Target="../slideLayouts/slideLayout71.xml"/><Relationship Id="rId17" Type="http://schemas.openxmlformats.org/officeDocument/2006/relationships/theme" Target="../theme/theme5.xml"/><Relationship Id="rId2" Type="http://schemas.openxmlformats.org/officeDocument/2006/relationships/slideLayout" Target="../slideLayouts/slideLayout61.xml"/><Relationship Id="rId16" Type="http://schemas.openxmlformats.org/officeDocument/2006/relationships/slideLayout" Target="../slideLayouts/slideLayout75.xml"/><Relationship Id="rId1" Type="http://schemas.openxmlformats.org/officeDocument/2006/relationships/slideLayout" Target="../slideLayouts/slideLayout60.xml"/><Relationship Id="rId6" Type="http://schemas.openxmlformats.org/officeDocument/2006/relationships/slideLayout" Target="../slideLayouts/slideLayout65.xml"/><Relationship Id="rId11" Type="http://schemas.openxmlformats.org/officeDocument/2006/relationships/slideLayout" Target="../slideLayouts/slideLayout70.xml"/><Relationship Id="rId5" Type="http://schemas.openxmlformats.org/officeDocument/2006/relationships/slideLayout" Target="../slideLayouts/slideLayout64.xml"/><Relationship Id="rId15" Type="http://schemas.openxmlformats.org/officeDocument/2006/relationships/slideLayout" Target="../slideLayouts/slideLayout74.xml"/><Relationship Id="rId10" Type="http://schemas.openxmlformats.org/officeDocument/2006/relationships/slideLayout" Target="../slideLayouts/slideLayout69.xml"/><Relationship Id="rId4" Type="http://schemas.openxmlformats.org/officeDocument/2006/relationships/slideLayout" Target="../slideLayouts/slideLayout63.xml"/><Relationship Id="rId9" Type="http://schemas.openxmlformats.org/officeDocument/2006/relationships/slideLayout" Target="../slideLayouts/slideLayout68.xml"/><Relationship Id="rId14" Type="http://schemas.openxmlformats.org/officeDocument/2006/relationships/slideLayout" Target="../slideLayouts/slideLayout73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3.xml"/><Relationship Id="rId13" Type="http://schemas.openxmlformats.org/officeDocument/2006/relationships/slideLayout" Target="../slideLayouts/slideLayout88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78.xml"/><Relationship Id="rId7" Type="http://schemas.openxmlformats.org/officeDocument/2006/relationships/slideLayout" Target="../slideLayouts/slideLayout82.xml"/><Relationship Id="rId12" Type="http://schemas.openxmlformats.org/officeDocument/2006/relationships/slideLayout" Target="../slideLayouts/slideLayout87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77.xml"/><Relationship Id="rId16" Type="http://schemas.openxmlformats.org/officeDocument/2006/relationships/slideLayout" Target="../slideLayouts/slideLayout91.xml"/><Relationship Id="rId1" Type="http://schemas.openxmlformats.org/officeDocument/2006/relationships/slideLayout" Target="../slideLayouts/slideLayout76.xml"/><Relationship Id="rId6" Type="http://schemas.openxmlformats.org/officeDocument/2006/relationships/slideLayout" Target="../slideLayouts/slideLayout81.xml"/><Relationship Id="rId11" Type="http://schemas.openxmlformats.org/officeDocument/2006/relationships/slideLayout" Target="../slideLayouts/slideLayout86.xml"/><Relationship Id="rId5" Type="http://schemas.openxmlformats.org/officeDocument/2006/relationships/slideLayout" Target="../slideLayouts/slideLayout80.xml"/><Relationship Id="rId15" Type="http://schemas.openxmlformats.org/officeDocument/2006/relationships/slideLayout" Target="../slideLayouts/slideLayout90.xml"/><Relationship Id="rId10" Type="http://schemas.openxmlformats.org/officeDocument/2006/relationships/slideLayout" Target="../slideLayouts/slideLayout85.xml"/><Relationship Id="rId4" Type="http://schemas.openxmlformats.org/officeDocument/2006/relationships/slideLayout" Target="../slideLayouts/slideLayout79.xml"/><Relationship Id="rId9" Type="http://schemas.openxmlformats.org/officeDocument/2006/relationships/slideLayout" Target="../slideLayouts/slideLayout84.xml"/><Relationship Id="rId14" Type="http://schemas.openxmlformats.org/officeDocument/2006/relationships/slideLayout" Target="../slideLayouts/slideLayout89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9.xml"/><Relationship Id="rId13" Type="http://schemas.openxmlformats.org/officeDocument/2006/relationships/slideLayout" Target="../slideLayouts/slideLayout104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94.xml"/><Relationship Id="rId7" Type="http://schemas.openxmlformats.org/officeDocument/2006/relationships/slideLayout" Target="../slideLayouts/slideLayout98.xml"/><Relationship Id="rId12" Type="http://schemas.openxmlformats.org/officeDocument/2006/relationships/slideLayout" Target="../slideLayouts/slideLayout103.xml"/><Relationship Id="rId17" Type="http://schemas.openxmlformats.org/officeDocument/2006/relationships/theme" Target="../theme/theme7.xml"/><Relationship Id="rId2" Type="http://schemas.openxmlformats.org/officeDocument/2006/relationships/slideLayout" Target="../slideLayouts/slideLayout93.xml"/><Relationship Id="rId16" Type="http://schemas.openxmlformats.org/officeDocument/2006/relationships/slideLayout" Target="../slideLayouts/slideLayout107.xml"/><Relationship Id="rId1" Type="http://schemas.openxmlformats.org/officeDocument/2006/relationships/slideLayout" Target="../slideLayouts/slideLayout92.xml"/><Relationship Id="rId6" Type="http://schemas.openxmlformats.org/officeDocument/2006/relationships/slideLayout" Target="../slideLayouts/slideLayout97.xml"/><Relationship Id="rId11" Type="http://schemas.openxmlformats.org/officeDocument/2006/relationships/slideLayout" Target="../slideLayouts/slideLayout102.xml"/><Relationship Id="rId5" Type="http://schemas.openxmlformats.org/officeDocument/2006/relationships/slideLayout" Target="../slideLayouts/slideLayout96.xml"/><Relationship Id="rId15" Type="http://schemas.openxmlformats.org/officeDocument/2006/relationships/slideLayout" Target="../slideLayouts/slideLayout106.xml"/><Relationship Id="rId10" Type="http://schemas.openxmlformats.org/officeDocument/2006/relationships/slideLayout" Target="../slideLayouts/slideLayout101.xml"/><Relationship Id="rId4" Type="http://schemas.openxmlformats.org/officeDocument/2006/relationships/slideLayout" Target="../slideLayouts/slideLayout95.xml"/><Relationship Id="rId9" Type="http://schemas.openxmlformats.org/officeDocument/2006/relationships/slideLayout" Target="../slideLayouts/slideLayout100.xml"/><Relationship Id="rId14" Type="http://schemas.openxmlformats.org/officeDocument/2006/relationships/slideLayout" Target="../slideLayouts/slideLayout105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5.xml"/><Relationship Id="rId13" Type="http://schemas.openxmlformats.org/officeDocument/2006/relationships/slideLayout" Target="../slideLayouts/slideLayout120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10.xml"/><Relationship Id="rId7" Type="http://schemas.openxmlformats.org/officeDocument/2006/relationships/slideLayout" Target="../slideLayouts/slideLayout114.xml"/><Relationship Id="rId12" Type="http://schemas.openxmlformats.org/officeDocument/2006/relationships/slideLayout" Target="../slideLayouts/slideLayout119.xml"/><Relationship Id="rId17" Type="http://schemas.openxmlformats.org/officeDocument/2006/relationships/theme" Target="../theme/theme8.xml"/><Relationship Id="rId2" Type="http://schemas.openxmlformats.org/officeDocument/2006/relationships/slideLayout" Target="../slideLayouts/slideLayout109.xml"/><Relationship Id="rId16" Type="http://schemas.openxmlformats.org/officeDocument/2006/relationships/slideLayout" Target="../slideLayouts/slideLayout123.xml"/><Relationship Id="rId1" Type="http://schemas.openxmlformats.org/officeDocument/2006/relationships/slideLayout" Target="../slideLayouts/slideLayout108.xml"/><Relationship Id="rId6" Type="http://schemas.openxmlformats.org/officeDocument/2006/relationships/slideLayout" Target="../slideLayouts/slideLayout113.xml"/><Relationship Id="rId11" Type="http://schemas.openxmlformats.org/officeDocument/2006/relationships/slideLayout" Target="../slideLayouts/slideLayout118.xml"/><Relationship Id="rId5" Type="http://schemas.openxmlformats.org/officeDocument/2006/relationships/slideLayout" Target="../slideLayouts/slideLayout112.xml"/><Relationship Id="rId15" Type="http://schemas.openxmlformats.org/officeDocument/2006/relationships/slideLayout" Target="../slideLayouts/slideLayout122.xml"/><Relationship Id="rId10" Type="http://schemas.openxmlformats.org/officeDocument/2006/relationships/slideLayout" Target="../slideLayouts/slideLayout117.xml"/><Relationship Id="rId4" Type="http://schemas.openxmlformats.org/officeDocument/2006/relationships/slideLayout" Target="../slideLayouts/slideLayout111.xml"/><Relationship Id="rId9" Type="http://schemas.openxmlformats.org/officeDocument/2006/relationships/slideLayout" Target="../slideLayouts/slideLayout116.xml"/><Relationship Id="rId14" Type="http://schemas.openxmlformats.org/officeDocument/2006/relationships/slideLayout" Target="../slideLayouts/slideLayout121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1.xml"/><Relationship Id="rId13" Type="http://schemas.openxmlformats.org/officeDocument/2006/relationships/slideLayout" Target="../slideLayouts/slideLayout136.xml"/><Relationship Id="rId18" Type="http://schemas.openxmlformats.org/officeDocument/2006/relationships/image" Target="../media/image1.png"/><Relationship Id="rId3" Type="http://schemas.openxmlformats.org/officeDocument/2006/relationships/slideLayout" Target="../slideLayouts/slideLayout126.xml"/><Relationship Id="rId7" Type="http://schemas.openxmlformats.org/officeDocument/2006/relationships/slideLayout" Target="../slideLayouts/slideLayout130.xml"/><Relationship Id="rId12" Type="http://schemas.openxmlformats.org/officeDocument/2006/relationships/slideLayout" Target="../slideLayouts/slideLayout135.xml"/><Relationship Id="rId17" Type="http://schemas.openxmlformats.org/officeDocument/2006/relationships/theme" Target="../theme/theme9.xml"/><Relationship Id="rId2" Type="http://schemas.openxmlformats.org/officeDocument/2006/relationships/slideLayout" Target="../slideLayouts/slideLayout125.xml"/><Relationship Id="rId16" Type="http://schemas.openxmlformats.org/officeDocument/2006/relationships/slideLayout" Target="../slideLayouts/slideLayout139.xml"/><Relationship Id="rId1" Type="http://schemas.openxmlformats.org/officeDocument/2006/relationships/slideLayout" Target="../slideLayouts/slideLayout124.xml"/><Relationship Id="rId6" Type="http://schemas.openxmlformats.org/officeDocument/2006/relationships/slideLayout" Target="../slideLayouts/slideLayout129.xml"/><Relationship Id="rId11" Type="http://schemas.openxmlformats.org/officeDocument/2006/relationships/slideLayout" Target="../slideLayouts/slideLayout134.xml"/><Relationship Id="rId5" Type="http://schemas.openxmlformats.org/officeDocument/2006/relationships/slideLayout" Target="../slideLayouts/slideLayout128.xml"/><Relationship Id="rId1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33.xml"/><Relationship Id="rId4" Type="http://schemas.openxmlformats.org/officeDocument/2006/relationships/slideLayout" Target="../slideLayouts/slideLayout127.xml"/><Relationship Id="rId9" Type="http://schemas.openxmlformats.org/officeDocument/2006/relationships/slideLayout" Target="../slideLayouts/slideLayout132.xml"/><Relationship Id="rId14" Type="http://schemas.openxmlformats.org/officeDocument/2006/relationships/slideLayout" Target="../slideLayouts/slideLayout137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79BAF5D-A66A-4C6D-8AC6-45075464C341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8"/>
            <a:ext cx="1532485" cy="51082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8515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436" r:id="rId1"/>
    <p:sldLayoutId id="2147484419" r:id="rId2"/>
    <p:sldLayoutId id="2147484420" r:id="rId3"/>
    <p:sldLayoutId id="2147484421" r:id="rId4"/>
    <p:sldLayoutId id="2147484422" r:id="rId5"/>
    <p:sldLayoutId id="2147484423" r:id="rId6"/>
    <p:sldLayoutId id="2147484424" r:id="rId7"/>
    <p:sldLayoutId id="2147484425" r:id="rId8"/>
    <p:sldLayoutId id="2147484426" r:id="rId9"/>
    <p:sldLayoutId id="2147484427" r:id="rId10"/>
    <p:sldLayoutId id="2147484428" r:id="rId11"/>
    <p:sldLayoutId id="2147484429" r:id="rId12"/>
    <p:sldLayoutId id="2147484433" r:id="rId13"/>
    <p:sldLayoutId id="2147484434" r:id="rId14"/>
    <p:sldLayoutId id="2147484435" r:id="rId15"/>
    <p:sldLayoutId id="2147484430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92AB61D1-E616-4968-9517-F06279D84E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00572C81-17A3-4268-99CF-97197E31E55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92CCA8D9-513B-48FC-BD85-1810E8809C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213186-B0F7-4E00-BB9E-A36DBAEA7D35}" type="datetimeFigureOut">
              <a:rPr lang="sv-SE" smtClean="0"/>
              <a:t>2022-03-31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47A29F-0A21-4863-B3B4-C00EBBA6C44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4A389CC6-9308-4948-A82A-1E7ECAE8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ADA19-E403-40AF-86F5-6A38FA693F35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505434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98" r:id="rId1"/>
    <p:sldLayoutId id="2147484699" r:id="rId2"/>
    <p:sldLayoutId id="2147484700" r:id="rId3"/>
    <p:sldLayoutId id="2147484701" r:id="rId4"/>
    <p:sldLayoutId id="2147484702" r:id="rId5"/>
    <p:sldLayoutId id="2147484703" r:id="rId6"/>
    <p:sldLayoutId id="2147484704" r:id="rId7"/>
    <p:sldLayoutId id="2147484705" r:id="rId8"/>
    <p:sldLayoutId id="2147484706" r:id="rId9"/>
    <p:sldLayoutId id="2147484707" r:id="rId10"/>
    <p:sldLayoutId id="214748470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6C2096E7-7F9D-45BC-A84B-2BA54FBC2F36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17236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79" r:id="rId1"/>
    <p:sldLayoutId id="2147484580" r:id="rId2"/>
    <p:sldLayoutId id="2147484581" r:id="rId3"/>
    <p:sldLayoutId id="2147484582" r:id="rId4"/>
    <p:sldLayoutId id="2147484583" r:id="rId5"/>
    <p:sldLayoutId id="2147484584" r:id="rId6"/>
    <p:sldLayoutId id="2147484585" r:id="rId7"/>
    <p:sldLayoutId id="2147484586" r:id="rId8"/>
    <p:sldLayoutId id="2147484587" r:id="rId9"/>
    <p:sldLayoutId id="2147484588" r:id="rId10"/>
    <p:sldLayoutId id="2147484589" r:id="rId11"/>
    <p:sldLayoutId id="2147484590" r:id="rId12"/>
    <p:sldLayoutId id="2147484591" r:id="rId13"/>
    <p:sldLayoutId id="2147484592" r:id="rId14"/>
    <p:sldLayoutId id="2147484593" r:id="rId15"/>
    <p:sldLayoutId id="2147484594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26955DC4-AABA-4533-A6EF-AF5EB7B991BD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74249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596" r:id="rId1"/>
    <p:sldLayoutId id="2147484597" r:id="rId2"/>
    <p:sldLayoutId id="2147484598" r:id="rId3"/>
    <p:sldLayoutId id="2147484599" r:id="rId4"/>
    <p:sldLayoutId id="2147484600" r:id="rId5"/>
    <p:sldLayoutId id="2147484601" r:id="rId6"/>
    <p:sldLayoutId id="2147484602" r:id="rId7"/>
    <p:sldLayoutId id="2147484603" r:id="rId8"/>
    <p:sldLayoutId id="2147484604" r:id="rId9"/>
    <p:sldLayoutId id="2147484605" r:id="rId10"/>
    <p:sldLayoutId id="2147484606" r:id="rId11"/>
    <p:sldLayoutId id="2147484607" r:id="rId12"/>
    <p:sldLayoutId id="2147484608" r:id="rId13"/>
    <p:sldLayoutId id="2147484609" r:id="rId14"/>
    <p:sldLayoutId id="2147484610" r:id="rId15"/>
    <p:sldLayoutId id="2147484611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09FD2760-6BAA-46FF-996E-9F66B4B71834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9248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13" r:id="rId1"/>
    <p:sldLayoutId id="2147484614" r:id="rId2"/>
    <p:sldLayoutId id="2147484615" r:id="rId3"/>
    <p:sldLayoutId id="2147484616" r:id="rId4"/>
    <p:sldLayoutId id="2147484617" r:id="rId5"/>
    <p:sldLayoutId id="2147484618" r:id="rId6"/>
    <p:sldLayoutId id="2147484619" r:id="rId7"/>
    <p:sldLayoutId id="2147484620" r:id="rId8"/>
    <p:sldLayoutId id="2147484621" r:id="rId9"/>
    <p:sldLayoutId id="2147484622" r:id="rId10"/>
    <p:sldLayoutId id="2147484623" r:id="rId11"/>
    <p:sldLayoutId id="2147484624" r:id="rId12"/>
    <p:sldLayoutId id="2147484625" r:id="rId13"/>
    <p:sldLayoutId id="2147484626" r:id="rId14"/>
    <p:sldLayoutId id="2147484627" r:id="rId15"/>
    <p:sldLayoutId id="2147484628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F421ED50-CF7F-4063-8494-A87AE620A627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233005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30" r:id="rId1"/>
    <p:sldLayoutId id="2147484631" r:id="rId2"/>
    <p:sldLayoutId id="2147484632" r:id="rId3"/>
    <p:sldLayoutId id="2147484633" r:id="rId4"/>
    <p:sldLayoutId id="2147484634" r:id="rId5"/>
    <p:sldLayoutId id="2147484635" r:id="rId6"/>
    <p:sldLayoutId id="2147484636" r:id="rId7"/>
    <p:sldLayoutId id="2147484637" r:id="rId8"/>
    <p:sldLayoutId id="2147484638" r:id="rId9"/>
    <p:sldLayoutId id="2147484639" r:id="rId10"/>
    <p:sldLayoutId id="2147484640" r:id="rId11"/>
    <p:sldLayoutId id="2147484641" r:id="rId12"/>
    <p:sldLayoutId id="2147484642" r:id="rId13"/>
    <p:sldLayoutId id="2147484643" r:id="rId14"/>
    <p:sldLayoutId id="2147484644" r:id="rId15"/>
    <p:sldLayoutId id="2147484645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A8A1EFF4-858C-4FEB-A70A-0A3FFDD2809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459002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47" r:id="rId1"/>
    <p:sldLayoutId id="2147484648" r:id="rId2"/>
    <p:sldLayoutId id="2147484649" r:id="rId3"/>
    <p:sldLayoutId id="2147484650" r:id="rId4"/>
    <p:sldLayoutId id="2147484651" r:id="rId5"/>
    <p:sldLayoutId id="2147484652" r:id="rId6"/>
    <p:sldLayoutId id="2147484653" r:id="rId7"/>
    <p:sldLayoutId id="2147484654" r:id="rId8"/>
    <p:sldLayoutId id="2147484655" r:id="rId9"/>
    <p:sldLayoutId id="2147484656" r:id="rId10"/>
    <p:sldLayoutId id="2147484657" r:id="rId11"/>
    <p:sldLayoutId id="2147484658" r:id="rId12"/>
    <p:sldLayoutId id="2147484659" r:id="rId13"/>
    <p:sldLayoutId id="2147484660" r:id="rId14"/>
    <p:sldLayoutId id="2147484661" r:id="rId15"/>
    <p:sldLayoutId id="2147484662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DABC6D15-E133-4876-AFB9-F9597237B38E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28917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64" r:id="rId1"/>
    <p:sldLayoutId id="2147484665" r:id="rId2"/>
    <p:sldLayoutId id="2147484666" r:id="rId3"/>
    <p:sldLayoutId id="2147484667" r:id="rId4"/>
    <p:sldLayoutId id="2147484668" r:id="rId5"/>
    <p:sldLayoutId id="2147484669" r:id="rId6"/>
    <p:sldLayoutId id="2147484670" r:id="rId7"/>
    <p:sldLayoutId id="2147484671" r:id="rId8"/>
    <p:sldLayoutId id="2147484672" r:id="rId9"/>
    <p:sldLayoutId id="2147484673" r:id="rId10"/>
    <p:sldLayoutId id="2147484674" r:id="rId11"/>
    <p:sldLayoutId id="2147484675" r:id="rId12"/>
    <p:sldLayoutId id="2147484676" r:id="rId13"/>
    <p:sldLayoutId id="2147484677" r:id="rId14"/>
    <p:sldLayoutId id="2147484678" r:id="rId15"/>
    <p:sldLayoutId id="2147484679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tshållare för rubrik 1">
            <a:extLst>
              <a:ext uri="{FF2B5EF4-FFF2-40B4-BE49-F238E27FC236}">
                <a16:creationId xmlns:a16="http://schemas.microsoft.com/office/drawing/2014/main" id="{0F91ECD4-9258-45E0-83DE-D200F507C8B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sv-SE" dirty="0"/>
              <a:t>Klicka här för att ändra format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56000" y="1744653"/>
            <a:ext cx="10080000" cy="403200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sv-SE" dirty="0"/>
              <a:t>Redigera format för bakgrundstext</a:t>
            </a:r>
          </a:p>
          <a:p>
            <a:pPr lvl="1"/>
            <a:r>
              <a:rPr lang="sv-SE" dirty="0"/>
              <a:t>Nivå två</a:t>
            </a:r>
          </a:p>
          <a:p>
            <a:pPr lvl="2"/>
            <a:r>
              <a:rPr lang="sv-SE" dirty="0"/>
              <a:t>Nivå tre</a:t>
            </a:r>
          </a:p>
          <a:p>
            <a:pPr lvl="3"/>
            <a:r>
              <a:rPr lang="sv-SE" dirty="0"/>
              <a:t>Nivå fyra</a:t>
            </a:r>
          </a:p>
          <a:p>
            <a:pPr lvl="4"/>
            <a:r>
              <a:rPr lang="sv-SE" dirty="0"/>
              <a:t>Nivå fem</a:t>
            </a:r>
            <a:endParaRPr lang="en-US" dirty="0"/>
          </a:p>
        </p:txBody>
      </p:sp>
      <p:sp>
        <p:nvSpPr>
          <p:cNvPr id="11" name="Platshållare för bildnummer 3">
            <a:extLst>
              <a:ext uri="{FF2B5EF4-FFF2-40B4-BE49-F238E27FC236}">
                <a16:creationId xmlns:a16="http://schemas.microsoft.com/office/drawing/2014/main" id="{45469678-6FB3-4C29-B7AA-25AEA78F38ED}"/>
              </a:ext>
            </a:extLst>
          </p:cNvPr>
          <p:cNvSpPr txBox="1">
            <a:spLocks/>
          </p:cNvSpPr>
          <p:nvPr userDrawn="1"/>
        </p:nvSpPr>
        <p:spPr>
          <a:xfrm>
            <a:off x="11125200" y="6379949"/>
            <a:ext cx="586800" cy="144676"/>
          </a:xfrm>
          <a:prstGeom prst="rect">
            <a:avLst/>
          </a:prstGeom>
        </p:spPr>
        <p:txBody>
          <a:bodyPr vert="horz" lIns="0" tIns="0" rIns="0" bIns="0" rtlCol="0" anchor="ctr"/>
          <a:lstStyle>
            <a:defPPr>
              <a:defRPr lang="en-US"/>
            </a:defPPr>
            <a:lvl1pPr marL="0" algn="l" defTabSz="457200" rtl="0" eaLnBrk="1" latinLnBrk="0" hangingPunct="1">
              <a:defRPr lang="sv-SE" sz="800" b="1" kern="120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fld id="{14999A75-0551-4B09-A151-24523DDA83A0}" type="slidenum">
              <a:rPr lang="sv-SE" sz="1050" smtClean="0"/>
              <a:pPr algn="r"/>
              <a:t>‹#›</a:t>
            </a:fld>
            <a:endParaRPr lang="sv-SE" sz="1050" dirty="0"/>
          </a:p>
        </p:txBody>
      </p:sp>
      <p:sp>
        <p:nvSpPr>
          <p:cNvPr id="8" name="textruta 7">
            <a:extLst>
              <a:ext uri="{FF2B5EF4-FFF2-40B4-BE49-F238E27FC236}">
                <a16:creationId xmlns:a16="http://schemas.microsoft.com/office/drawing/2014/main" id="{CAEB2E3D-92F2-44E1-BB5F-C8FAE387A996}"/>
              </a:ext>
            </a:extLst>
          </p:cNvPr>
          <p:cNvSpPr txBox="1"/>
          <p:nvPr userDrawn="1"/>
        </p:nvSpPr>
        <p:spPr>
          <a:xfrm>
            <a:off x="480000" y="6376989"/>
            <a:ext cx="8640000" cy="144000"/>
          </a:xfrm>
          <a:prstGeom prst="rect">
            <a:avLst/>
          </a:prstGeom>
          <a:noFill/>
        </p:spPr>
        <p:txBody>
          <a:bodyPr wrap="square" lIns="0" tIns="0" rIns="0" bIns="0" rtlCol="0" anchor="ctr" anchorCtr="0">
            <a:noAutofit/>
          </a:bodyPr>
          <a:lstStyle/>
          <a:p>
            <a:r>
              <a:rPr lang="sv-SE" sz="1050" dirty="0"/>
              <a:t>Hållbar stad – öppen för världen</a:t>
            </a:r>
          </a:p>
        </p:txBody>
      </p:sp>
      <p:pic>
        <p:nvPicPr>
          <p:cNvPr id="9" name="Bildobjekt 8" descr="Logo" title="Logo">
            <a:extLst>
              <a:ext uri="{FF2B5EF4-FFF2-40B4-BE49-F238E27FC236}">
                <a16:creationId xmlns:a16="http://schemas.microsoft.com/office/drawing/2014/main" id="{3F4B7959-9D29-4B1E-936A-D721DA4EB573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155019" y="387939"/>
            <a:ext cx="1536325" cy="3840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2653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681" r:id="rId1"/>
    <p:sldLayoutId id="2147484682" r:id="rId2"/>
    <p:sldLayoutId id="2147484683" r:id="rId3"/>
    <p:sldLayoutId id="2147484684" r:id="rId4"/>
    <p:sldLayoutId id="2147484685" r:id="rId5"/>
    <p:sldLayoutId id="2147484686" r:id="rId6"/>
    <p:sldLayoutId id="2147484687" r:id="rId7"/>
    <p:sldLayoutId id="2147484688" r:id="rId8"/>
    <p:sldLayoutId id="2147484689" r:id="rId9"/>
    <p:sldLayoutId id="2147484690" r:id="rId10"/>
    <p:sldLayoutId id="2147484691" r:id="rId11"/>
    <p:sldLayoutId id="2147484692" r:id="rId12"/>
    <p:sldLayoutId id="2147484693" r:id="rId13"/>
    <p:sldLayoutId id="2147484694" r:id="rId14"/>
    <p:sldLayoutId id="2147484695" r:id="rId15"/>
    <p:sldLayoutId id="2147484696" r:id="rId16"/>
  </p:sldLayoutIdLst>
  <p:hf hdr="0"/>
  <p:txStyles>
    <p:titleStyle>
      <a:lvl1pPr algn="l" defTabSz="914332" rtl="0" eaLnBrk="1" latinLnBrk="0" hangingPunct="1">
        <a:lnSpc>
          <a:spcPct val="90000"/>
        </a:lnSpc>
        <a:spcBef>
          <a:spcPct val="0"/>
        </a:spcBef>
        <a:buNone/>
        <a:defRPr sz="3000" b="1" kern="0" spc="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30384" indent="-230384" algn="l" defTabSz="914332" rtl="0" eaLnBrk="1" latinLnBrk="0" hangingPunct="1">
        <a:lnSpc>
          <a:spcPct val="110000"/>
        </a:lnSpc>
        <a:spcBef>
          <a:spcPts val="600"/>
        </a:spcBef>
        <a:spcAft>
          <a:spcPts val="30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–"/>
        <a:defRPr sz="1700" kern="1200">
          <a:solidFill>
            <a:schemeClr val="tx1"/>
          </a:solidFill>
          <a:latin typeface="+mn-lt"/>
          <a:ea typeface="+mn-ea"/>
          <a:cs typeface="+mn-cs"/>
        </a:defRPr>
      </a:lvl2pPr>
      <a:lvl3pPr marL="687548" indent="-2303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Wingdings" panose="05000000000000000000" pitchFamily="2" charset="2"/>
        <a:buChar char="§"/>
        <a:defRPr sz="1700" kern="1200">
          <a:solidFill>
            <a:schemeClr val="tx1"/>
          </a:solidFill>
          <a:latin typeface="+mn-lt"/>
          <a:ea typeface="+mn-ea"/>
          <a:cs typeface="+mn-cs"/>
        </a:defRPr>
      </a:lvl3pPr>
      <a:lvl4pPr marL="914332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4pPr>
      <a:lvl5pPr marL="1144714" indent="-228584" algn="l" defTabSz="914332" rtl="0" eaLnBrk="1" latinLnBrk="0" hangingPunct="1">
        <a:lnSpc>
          <a:spcPct val="110000"/>
        </a:lnSpc>
        <a:spcBef>
          <a:spcPts val="0"/>
        </a:spcBef>
        <a:spcAft>
          <a:spcPts val="300"/>
        </a:spcAft>
        <a:buFont typeface="Arial" panose="020B0604020202020204" pitchFamily="34" charset="0"/>
        <a:buChar char="•"/>
        <a:defRPr sz="17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12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578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744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5910" indent="-228584" algn="l" defTabSz="914332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6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32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498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66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3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994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160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327" algn="l" defTabSz="91433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8" pos="3840" userDrawn="1">
          <p15:clr>
            <a:srgbClr val="F26B43"/>
          </p15:clr>
        </p15:guide>
        <p15:guide id="9" orient="horz" pos="527" userDrawn="1">
          <p15:clr>
            <a:srgbClr val="F26B43"/>
          </p15:clr>
        </p15:guide>
        <p15:guide id="10" pos="301" userDrawn="1">
          <p15:clr>
            <a:srgbClr val="F26B43"/>
          </p15:clr>
        </p15:guide>
        <p15:guide id="11" pos="7379" userDrawn="1">
          <p15:clr>
            <a:srgbClr val="F26B43"/>
          </p15:clr>
        </p15:guide>
        <p15:guide id="12" orient="horz" pos="4179" userDrawn="1">
          <p15:clr>
            <a:srgbClr val="F26B43"/>
          </p15:clr>
        </p15:guide>
        <p15:guide id="13" orient="horz" pos="4111" userDrawn="1">
          <p15:clr>
            <a:srgbClr val="F26B43"/>
          </p15:clr>
        </p15:guide>
        <p15:guide id="14" orient="horz" pos="109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9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4.xml"/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6.xml"/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latshållare för bild 7" descr="En bild som visar text, golv, inomhus, person&#10;&#10;Automatiskt genererad beskrivning">
            <a:extLst>
              <a:ext uri="{FF2B5EF4-FFF2-40B4-BE49-F238E27FC236}">
                <a16:creationId xmlns:a16="http://schemas.microsoft.com/office/drawing/2014/main" id="{CAE8A4DF-2F7D-4297-9E6E-F31334FCD6B3}"/>
              </a:ext>
            </a:extLst>
          </p:cNvPr>
          <p:cNvPicPr>
            <a:picLocks noGrp="1" noChangeAspect="1"/>
          </p:cNvPicPr>
          <p:nvPr>
            <p:ph type="pic" sz="quarter" idx="10"/>
          </p:nvPr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>
          <a:xfrm>
            <a:off x="0" y="-542925"/>
            <a:ext cx="12192000" cy="6858000"/>
          </a:xfrm>
        </p:spPr>
      </p:pic>
      <p:pic>
        <p:nvPicPr>
          <p:cNvPr id="3" name="Bildobjekt 2">
            <a:extLst>
              <a:ext uri="{FF2B5EF4-FFF2-40B4-BE49-F238E27FC236}">
                <a16:creationId xmlns:a16="http://schemas.microsoft.com/office/drawing/2014/main" id="{BD7A0BF1-C02C-5C4E-B2A3-731FFE4B9DDB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31482" t="35165" r="27356"/>
          <a:stretch/>
        </p:blipFill>
        <p:spPr>
          <a:xfrm rot="10800000">
            <a:off x="-16329" y="2063261"/>
            <a:ext cx="12192000" cy="4794737"/>
          </a:xfrm>
          <a:prstGeom prst="rect">
            <a:avLst/>
          </a:prstGeom>
        </p:spPr>
      </p:pic>
      <p:sp>
        <p:nvSpPr>
          <p:cNvPr id="8" name="textruta 7">
            <a:extLst>
              <a:ext uri="{FF2B5EF4-FFF2-40B4-BE49-F238E27FC236}">
                <a16:creationId xmlns:a16="http://schemas.microsoft.com/office/drawing/2014/main" id="{293F466C-0F62-4B66-9DBC-310B487C9A13}"/>
              </a:ext>
            </a:extLst>
          </p:cNvPr>
          <p:cNvSpPr txBox="1"/>
          <p:nvPr/>
        </p:nvSpPr>
        <p:spPr>
          <a:xfrm>
            <a:off x="407988" y="4194597"/>
            <a:ext cx="11286841" cy="3354765"/>
          </a:xfrm>
          <a:prstGeom prst="rect">
            <a:avLst/>
          </a:prstGeom>
          <a:solidFill>
            <a:schemeClr val="accent1">
              <a:alpha val="0"/>
            </a:schemeClr>
          </a:solidFill>
        </p:spPr>
        <p:txBody>
          <a:bodyPr wrap="square" rtlCol="0">
            <a:spAutoFit/>
          </a:bodyPr>
          <a:lstStyle/>
          <a:p>
            <a:endParaRPr lang="sv-SE" sz="4000" dirty="0">
              <a:solidFill>
                <a:schemeClr val="bg1"/>
              </a:solidFill>
              <a:latin typeface="+mj-lt"/>
            </a:endParaRPr>
          </a:p>
          <a:p>
            <a:r>
              <a:rPr lang="sv-SE" sz="4000" dirty="0">
                <a:solidFill>
                  <a:schemeClr val="bg1"/>
                </a:solidFill>
                <a:latin typeface="+mj-lt"/>
              </a:rPr>
              <a:t>Grundskoleförvaltningen</a:t>
            </a:r>
            <a:br>
              <a:rPr lang="sv-SE" sz="3600" dirty="0">
                <a:solidFill>
                  <a:schemeClr val="bg1"/>
                </a:solidFill>
                <a:latin typeface="+mj-lt"/>
              </a:rPr>
            </a:br>
            <a:r>
              <a:rPr lang="sv-SE" sz="3600" dirty="0">
                <a:solidFill>
                  <a:schemeClr val="bg1"/>
                </a:solidFill>
              </a:rPr>
              <a:t>Statistik Skolplaceringar 2022/2023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3600" dirty="0">
                <a:solidFill>
                  <a:schemeClr val="bg1"/>
                </a:solidFill>
              </a:rPr>
              <a:t>Årskurs 7</a:t>
            </a:r>
            <a:br>
              <a:rPr lang="sv-SE" sz="3600" dirty="0">
                <a:solidFill>
                  <a:schemeClr val="bg1"/>
                </a:solidFill>
              </a:rPr>
            </a:br>
            <a:r>
              <a:rPr lang="sv-SE" sz="2000" dirty="0">
                <a:solidFill>
                  <a:schemeClr val="bg1"/>
                </a:solidFill>
              </a:rPr>
              <a:t>2022-03-31</a:t>
            </a:r>
          </a:p>
          <a:p>
            <a:endParaRPr lang="sv-SE" sz="4000" dirty="0">
              <a:solidFill>
                <a:schemeClr val="bg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101388386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5ACE851A-3E2F-4606-9F11-CDF388CA475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80118694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21656188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Nordost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8D2D7B2A-0871-4A86-8284-3A2522377AA8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EE2B6D9C-5D19-4036-B78F-EA38F781E01C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31916206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Centrum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8F201753-AABB-4B73-96E9-D5A8587ECDB6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BB03B86F-C4DE-468A-BC60-8781646DF207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62288456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Sydväst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2999A31A-D040-4D1E-BCAC-F9A4291C56CC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9AEC562F-66AE-480D-960B-7D586488F5AF}"/>
              </a:ext>
            </a:extLst>
          </p:cNvPr>
          <p:cNvGraphicFramePr>
            <a:graphicFrameLocks noGrp="1"/>
          </p:cNvGraphicFramePr>
          <p:nvPr>
            <p:ph sz="half" idx="2"/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9273182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Stadsområde Hisingen</a:t>
            </a:r>
          </a:p>
        </p:txBody>
      </p:sp>
      <p:graphicFrame>
        <p:nvGraphicFramePr>
          <p:cNvPr id="9" name="Platshållare för innehåll 8">
            <a:extLst>
              <a:ext uri="{FF2B5EF4-FFF2-40B4-BE49-F238E27FC236}">
                <a16:creationId xmlns:a16="http://schemas.microsoft.com/office/drawing/2014/main" id="{1742928B-AD01-45AE-ADCE-7FA71D0A11AA}"/>
              </a:ext>
            </a:extLst>
          </p:cNvPr>
          <p:cNvGraphicFramePr>
            <a:graphicFrameLocks noGrp="1"/>
          </p:cNvGraphicFramePr>
          <p:nvPr>
            <p:ph sz="half" idx="1"/>
          </p:nvPr>
        </p:nvGraphicFramePr>
        <p:xfrm>
          <a:off x="479425" y="1736725"/>
          <a:ext cx="5278438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0" name="Platshållare för innehåll 9">
            <a:extLst>
              <a:ext uri="{FF2B5EF4-FFF2-40B4-BE49-F238E27FC236}">
                <a16:creationId xmlns:a16="http://schemas.microsoft.com/office/drawing/2014/main" id="{73A59116-241C-45CA-85D9-D3A8B0FD099B}"/>
              </a:ext>
            </a:extLst>
          </p:cNvPr>
          <p:cNvGraphicFramePr>
            <a:graphicFrameLocks noGrp="1"/>
          </p:cNvGraphicFramePr>
          <p:nvPr>
            <p:ph sz="half" idx="2"/>
            <p:extLst>
              <p:ext uri="{D42A27DB-BD31-4B8C-83A1-F6EECF244321}">
                <p14:modId xmlns:p14="http://schemas.microsoft.com/office/powerpoint/2010/main" val="1918882631"/>
              </p:ext>
            </p:extLst>
          </p:nvPr>
        </p:nvGraphicFramePr>
        <p:xfrm>
          <a:off x="6434138" y="1736725"/>
          <a:ext cx="5278437" cy="41941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71042966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Bildobjekt 2" descr="En bild som visar ljus, ritning&#10;&#10;Automatiskt genererad beskrivning">
            <a:extLst>
              <a:ext uri="{FF2B5EF4-FFF2-40B4-BE49-F238E27FC236}">
                <a16:creationId xmlns:a16="http://schemas.microsoft.com/office/drawing/2014/main" id="{67322EF9-451F-404F-B50F-0A68E6FCDFD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-44172"/>
            <a:ext cx="12192000" cy="6902172"/>
          </a:xfrm>
          <a:prstGeom prst="rect">
            <a:avLst/>
          </a:prstGeom>
        </p:spPr>
      </p:pic>
      <p:sp>
        <p:nvSpPr>
          <p:cNvPr id="7" name="Platshållare för text 2">
            <a:extLst>
              <a:ext uri="{FF2B5EF4-FFF2-40B4-BE49-F238E27FC236}">
                <a16:creationId xmlns:a16="http://schemas.microsoft.com/office/drawing/2014/main" id="{676C483F-5404-C841-963C-D878EBA959BD}"/>
              </a:ext>
            </a:extLst>
          </p:cNvPr>
          <p:cNvSpPr txBox="1">
            <a:spLocks/>
          </p:cNvSpPr>
          <p:nvPr/>
        </p:nvSpPr>
        <p:spPr>
          <a:xfrm>
            <a:off x="2652658" y="2400317"/>
            <a:ext cx="6294600" cy="2370028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  <a:latin typeface="+mj-lt"/>
              </a:rPr>
              <a:t>Kontakt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Grundskoleförvaltningen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Göteborgs Stad</a:t>
            </a:r>
          </a:p>
          <a:p>
            <a:pPr marL="0" indent="0">
              <a:buNone/>
            </a:pPr>
            <a:r>
              <a:rPr lang="sv-SE" sz="1600" b="1" dirty="0">
                <a:solidFill>
                  <a:schemeClr val="bg1"/>
                </a:solidFill>
              </a:rPr>
              <a:t>grundskola@grundskola.goteborg.se</a:t>
            </a:r>
          </a:p>
        </p:txBody>
      </p:sp>
      <p:sp>
        <p:nvSpPr>
          <p:cNvPr id="9" name="Platshållare för text 2">
            <a:extLst>
              <a:ext uri="{FF2B5EF4-FFF2-40B4-BE49-F238E27FC236}">
                <a16:creationId xmlns:a16="http://schemas.microsoft.com/office/drawing/2014/main" id="{E7B62C16-1A96-214E-83CF-0BF2D3706B56}"/>
              </a:ext>
            </a:extLst>
          </p:cNvPr>
          <p:cNvSpPr txBox="1">
            <a:spLocks/>
          </p:cNvSpPr>
          <p:nvPr/>
        </p:nvSpPr>
        <p:spPr>
          <a:xfrm>
            <a:off x="1792046" y="456257"/>
            <a:ext cx="6294600" cy="281410"/>
          </a:xfrm>
          <a:prstGeom prst="rect">
            <a:avLst/>
          </a:prstGeom>
        </p:spPr>
        <p:txBody>
          <a:bodyPr/>
          <a:lstStyle>
            <a:lvl1pPr marL="230384" indent="-230384" algn="l" defTabSz="914332" rtl="0" eaLnBrk="1" latinLnBrk="0" hangingPunct="1">
              <a:lnSpc>
                <a:spcPct val="110000"/>
              </a:lnSpc>
              <a:spcBef>
                <a:spcPts val="60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167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–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87548" indent="-2303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Wingdings" panose="05000000000000000000" pitchFamily="2" charset="2"/>
              <a:buChar char="§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14332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44714" indent="-228584" algn="l" defTabSz="914332" rtl="0" eaLnBrk="1" latinLnBrk="0" hangingPunct="1">
              <a:lnSpc>
                <a:spcPct val="110000"/>
              </a:lnSpc>
              <a:spcBef>
                <a:spcPts val="0"/>
              </a:spcBef>
              <a:spcAft>
                <a:spcPts val="300"/>
              </a:spcAft>
              <a:buFont typeface="Arial" panose="020B0604020202020204" pitchFamily="34" charset="0"/>
              <a:buChar char="•"/>
              <a:defRPr sz="1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412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578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8744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5910" indent="-228584" algn="l" defTabSz="914332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sv-SE" sz="1200" dirty="0"/>
              <a:t>Hållbar stad – öppen för världen</a:t>
            </a:r>
          </a:p>
        </p:txBody>
      </p:sp>
    </p:spTree>
    <p:extLst>
      <p:ext uri="{BB962C8B-B14F-4D97-AF65-F5344CB8AC3E}">
        <p14:creationId xmlns:p14="http://schemas.microsoft.com/office/powerpoint/2010/main" val="4339380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46E2DB0-C893-4C71-B19E-1E0FD40E4C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Sammanfattning</a:t>
            </a:r>
          </a:p>
        </p:txBody>
      </p:sp>
      <p:sp>
        <p:nvSpPr>
          <p:cNvPr id="15" name="Content Placeholder 2">
            <a:extLst>
              <a:ext uri="{FF2B5EF4-FFF2-40B4-BE49-F238E27FC236}">
                <a16:creationId xmlns:a16="http://schemas.microsoft.com/office/drawing/2014/main" id="{5D67C7ED-BECD-47BA-95E7-639030772F8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80000" y="1736728"/>
            <a:ext cx="5278080" cy="4194629"/>
          </a:xfrm>
        </p:spPr>
        <p:txBody>
          <a:bodyPr/>
          <a:lstStyle/>
          <a:p>
            <a:endParaRPr lang="en-US"/>
          </a:p>
        </p:txBody>
      </p:sp>
      <p:pic>
        <p:nvPicPr>
          <p:cNvPr id="10" name="Platshållare för innehåll 9">
            <a:extLst>
              <a:ext uri="{FF2B5EF4-FFF2-40B4-BE49-F238E27FC236}">
                <a16:creationId xmlns:a16="http://schemas.microsoft.com/office/drawing/2014/main" id="{F052B590-5167-4D78-8352-D91C7673DFC0}"/>
              </a:ext>
            </a:extLst>
          </p:cNvPr>
          <p:cNvPicPr>
            <a:picLocks noGrp="1" noChangeAspect="1"/>
          </p:cNvPicPr>
          <p:nvPr>
            <p:ph sz="half" idx="2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5847" y="1736728"/>
            <a:ext cx="4194629" cy="4194629"/>
          </a:xfrm>
          <a:noFill/>
        </p:spPr>
      </p:pic>
    </p:spTree>
    <p:extLst>
      <p:ext uri="{BB962C8B-B14F-4D97-AF65-F5344CB8AC3E}">
        <p14:creationId xmlns:p14="http://schemas.microsoft.com/office/powerpoint/2010/main" val="6093680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>
            <a:extLst>
              <a:ext uri="{FF2B5EF4-FFF2-40B4-BE49-F238E27FC236}">
                <a16:creationId xmlns:a16="http://schemas.microsoft.com/office/drawing/2014/main" id="{54DF8F43-1154-4DF1-95C7-146B63DD0F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Antal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5" name="Diagram 4">
            <a:extLst>
              <a:ext uri="{FF2B5EF4-FFF2-40B4-BE49-F238E27FC236}">
                <a16:creationId xmlns:a16="http://schemas.microsoft.com/office/drawing/2014/main" id="{D4713DCC-716D-44B7-8FB0-10E89CF907D8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062588243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5773331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>
            <a:extLst>
              <a:ext uri="{FF2B5EF4-FFF2-40B4-BE49-F238E27FC236}">
                <a16:creationId xmlns:a16="http://schemas.microsoft.com/office/drawing/2014/main" id="{3DC02CEC-B4CF-4178-ABB4-5B63C99A319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en-US" dirty="0" err="1"/>
              <a:t>Andel</a:t>
            </a:r>
            <a:r>
              <a:rPr lang="en-US" dirty="0"/>
              <a:t> </a:t>
            </a:r>
            <a:r>
              <a:rPr lang="en-US" dirty="0" err="1"/>
              <a:t>placerade</a:t>
            </a:r>
            <a:r>
              <a:rPr lang="en-US" dirty="0"/>
              <a:t> </a:t>
            </a:r>
            <a:r>
              <a:rPr lang="en-US" dirty="0" err="1"/>
              <a:t>elever</a:t>
            </a:r>
            <a:r>
              <a:rPr lang="en-US" dirty="0"/>
              <a:t> </a:t>
            </a:r>
            <a:r>
              <a:rPr lang="en-US" dirty="0" err="1"/>
              <a:t>i</a:t>
            </a:r>
            <a:r>
              <a:rPr lang="en-US" dirty="0"/>
              <a:t> Göteborg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3AF0E034-7F09-431E-A3AC-9A27C67556D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271333187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054473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22134EA7-1D0B-4059-8B12-19862EC87BD7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74459675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2955759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Förstahandsönskemål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B0ADEB7-A0CE-477F-A0BD-9E52FC0F1E51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562828883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034844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E748243C-DEC1-4056-A479-D4069601235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82055456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75078802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Andel placerade elever i Göteborg</a:t>
            </a:r>
            <a:br>
              <a:rPr lang="sv-SE" dirty="0"/>
            </a:br>
            <a:r>
              <a:rPr lang="sv-SE" dirty="0"/>
              <a:t>Något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C6F6ED4F-55F8-4842-9C3A-998F8FEE4579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22760539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9342809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F63D272-CD29-49A9-ACB7-D5DA0AB1D7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79999" y="384250"/>
            <a:ext cx="9170279" cy="1147968"/>
          </a:xfrm>
        </p:spPr>
        <p:txBody>
          <a:bodyPr anchor="ctr">
            <a:normAutofit/>
          </a:bodyPr>
          <a:lstStyle/>
          <a:p>
            <a:r>
              <a:rPr lang="sv-SE" dirty="0"/>
              <a:t>Antal placerade elever i Göteborg</a:t>
            </a:r>
            <a:br>
              <a:rPr lang="sv-SE" dirty="0"/>
            </a:br>
            <a:r>
              <a:rPr lang="sv-SE" dirty="0"/>
              <a:t>Inget av sina önskemål</a:t>
            </a:r>
          </a:p>
        </p:txBody>
      </p:sp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0147EAF3-5388-4DC8-9D19-9CD2E592C53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749287120"/>
              </p:ext>
            </p:extLst>
          </p:nvPr>
        </p:nvGraphicFramePr>
        <p:xfrm>
          <a:off x="1056000" y="1736725"/>
          <a:ext cx="10069200" cy="4032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693045762"/>
      </p:ext>
    </p:extLst>
  </p:cSld>
  <p:clrMapOvr>
    <a:masterClrMapping/>
  </p:clrMapOvr>
</p:sld>
</file>

<file path=ppt/theme/theme1.xml><?xml version="1.0" encoding="utf-8"?>
<a:theme xmlns:a="http://schemas.openxmlformats.org/drawingml/2006/main" name="Göteborgs Stad – 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83EB6DD-686B-41A8-B96F-3E52885832B7}"/>
    </a:ext>
  </a:extLst>
</a:theme>
</file>

<file path=ppt/theme/theme10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1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Anpassad formgivning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71AF628-6867-4DAC-86A9-B7180CD5CE06}"/>
    </a:ext>
  </a:extLst>
</a:theme>
</file>

<file path=ppt/theme/theme3.xml><?xml version="1.0" encoding="utf-8"?>
<a:theme xmlns:a="http://schemas.openxmlformats.org/drawingml/2006/main" name="Göteborgs Stad – Mörkblå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D487B462-42A4-492E-8348-4F9BBA56C901}"/>
    </a:ext>
  </a:extLst>
</a:theme>
</file>

<file path=ppt/theme/theme4.xml><?xml version="1.0" encoding="utf-8"?>
<a:theme xmlns:a="http://schemas.openxmlformats.org/drawingml/2006/main" name="Göteborgs Stad – Röd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A9014D2-138D-4201-9088-25BD4C3EBBA1}"/>
    </a:ext>
  </a:extLst>
</a:theme>
</file>

<file path=ppt/theme/theme5.xml><?xml version="1.0" encoding="utf-8"?>
<a:theme xmlns:a="http://schemas.openxmlformats.org/drawingml/2006/main" name="Göteborgs Stad – Turkos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EA228-5DFD-4147-A381-9412A022DAF7}"/>
    </a:ext>
  </a:extLst>
</a:theme>
</file>

<file path=ppt/theme/theme6.xml><?xml version="1.0" encoding="utf-8"?>
<a:theme xmlns:a="http://schemas.openxmlformats.org/drawingml/2006/main" name="Göteborgs Stad – Ros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1EA456A8-0F13-412D-9127-C92F73F1C92B}"/>
    </a:ext>
  </a:extLst>
</a:theme>
</file>

<file path=ppt/theme/theme7.xml><?xml version="1.0" encoding="utf-8"?>
<a:theme xmlns:a="http://schemas.openxmlformats.org/drawingml/2006/main" name="Göteborgs Stad – Grön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9D7E2135-0495-4368-A3B9-1D27D7FB8A72}"/>
    </a:ext>
  </a:extLst>
</a:theme>
</file>

<file path=ppt/theme/theme8.xml><?xml version="1.0" encoding="utf-8"?>
<a:theme xmlns:a="http://schemas.openxmlformats.org/drawingml/2006/main" name="Göteborgs Stad – Lila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37CD4284-172E-4F91-AB86-FE64D5EDC38F}"/>
    </a:ext>
  </a:extLst>
</a:theme>
</file>

<file path=ppt/theme/theme9.xml><?xml version="1.0" encoding="utf-8"?>
<a:theme xmlns:a="http://schemas.openxmlformats.org/drawingml/2006/main" name="Göteborgs Stad – Gul dekor">
  <a:themeElements>
    <a:clrScheme name="Göteborgs Stad färgpalett">
      <a:dk1>
        <a:sysClr val="windowText" lastClr="000000"/>
      </a:dk1>
      <a:lt1>
        <a:sysClr val="window" lastClr="FFFFFF"/>
      </a:lt1>
      <a:dk2>
        <a:srgbClr val="495663"/>
      </a:dk2>
      <a:lt2>
        <a:srgbClr val="FFCD37"/>
      </a:lt2>
      <a:accent1>
        <a:srgbClr val="0077BC"/>
      </a:accent1>
      <a:accent2>
        <a:srgbClr val="D24723"/>
      </a:accent2>
      <a:accent3>
        <a:srgbClr val="008391"/>
      </a:accent3>
      <a:accent4>
        <a:srgbClr val="D53878"/>
      </a:accent4>
      <a:accent5>
        <a:srgbClr val="008868"/>
      </a:accent5>
      <a:accent6>
        <a:srgbClr val="674B99"/>
      </a:accent6>
      <a:hlink>
        <a:srgbClr val="0563C1"/>
      </a:hlink>
      <a:folHlink>
        <a:srgbClr val="954F72"/>
      </a:folHlink>
    </a:clrScheme>
    <a:fontScheme name="Arial Black-Arial">
      <a:majorFont>
        <a:latin typeface="Arial Black" panose="020B0A04020102020204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-tem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ln/>
      </a:spPr>
      <a:bodyPr rtlCol="0" anchor="ctr"/>
      <a:lstStyle>
        <a:defPPr algn="ctr">
          <a:defRPr dirty="0" smtClean="0"/>
        </a:defPPr>
      </a:lstStyle>
      <a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a:style>
    </a:spDef>
  </a:objectDefaults>
  <a:extraClrSchemeLst/>
  <a:extLst>
    <a:ext uri="{05A4C25C-085E-4340-85A3-A5531E510DB2}">
      <thm15:themeFamily xmlns:thm15="http://schemas.microsoft.com/office/thememl/2012/main" name="Grundskoleförvaltningen presentation pictogram 2022.pptx" id="{FA7CCE2A-CEE7-4AFA-B629-AFB418CBA6A6}" vid="{F736447C-2C79-4E51-93D0-900094BC68FB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08EE660622D4546B418DF405AAE2A38" ma:contentTypeVersion="11" ma:contentTypeDescription="Skapa ett nytt dokument." ma:contentTypeScope="" ma:versionID="386cbba0713f289faa6a2b7dc798bf9b">
  <xsd:schema xmlns:xsd="http://www.w3.org/2001/XMLSchema" xmlns:xs="http://www.w3.org/2001/XMLSchema" xmlns:p="http://schemas.microsoft.com/office/2006/metadata/properties" xmlns:ns2="74b701db-75c3-43e3-8aeb-9455b734a5e6" xmlns:ns3="9e88f377-5879-4248-8911-afc7a5919c28" targetNamespace="http://schemas.microsoft.com/office/2006/metadata/properties" ma:root="true" ma:fieldsID="171d403712be3687609209dbc92d8986" ns2:_="" ns3:_="">
    <xsd:import namespace="74b701db-75c3-43e3-8aeb-9455b734a5e6"/>
    <xsd:import namespace="9e88f377-5879-4248-8911-afc7a5919c2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2:MediaServiceDateTaken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4b701db-75c3-43e3-8aeb-9455b734a5e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DateTaken" ma:index="16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8f377-5879-4248-8911-afc7a5919c2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Dela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Delat med information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nehållstyp"/>
        <xsd:element ref="dc:title" minOccurs="0" maxOccurs="1" ma:index="4" ma:displayName="Rubrik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BF00CDF1-E315-4210-B14B-14CF8E5C4531}"/>
</file>

<file path=customXml/itemProps2.xml><?xml version="1.0" encoding="utf-8"?>
<ds:datastoreItem xmlns:ds="http://schemas.openxmlformats.org/officeDocument/2006/customXml" ds:itemID="{F9414B0A-004B-4031-BAE7-5E2EAF3AC3AE}"/>
</file>

<file path=customXml/itemProps3.xml><?xml version="1.0" encoding="utf-8"?>
<ds:datastoreItem xmlns:ds="http://schemas.openxmlformats.org/officeDocument/2006/customXml" ds:itemID="{0D8E7450-82B4-4CDF-8A0F-211BCE64D51C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100</Words>
  <Application>Microsoft Office PowerPoint</Application>
  <PresentationFormat>Bredbild</PresentationFormat>
  <Paragraphs>20</Paragraphs>
  <Slides>15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5</vt:i4>
      </vt:variant>
      <vt:variant>
        <vt:lpstr>Tema</vt:lpstr>
      </vt:variant>
      <vt:variant>
        <vt:i4>9</vt:i4>
      </vt:variant>
      <vt:variant>
        <vt:lpstr>Bildrubriker</vt:lpstr>
      </vt:variant>
      <vt:variant>
        <vt:i4>15</vt:i4>
      </vt:variant>
    </vt:vector>
  </HeadingPairs>
  <TitlesOfParts>
    <vt:vector size="29" baseType="lpstr">
      <vt:lpstr>Arial</vt:lpstr>
      <vt:lpstr>Arial Black</vt:lpstr>
      <vt:lpstr>Calibri</vt:lpstr>
      <vt:lpstr>Calibri Light</vt:lpstr>
      <vt:lpstr>Wingdings</vt:lpstr>
      <vt:lpstr>Göteborgs Stad – Blå dekor</vt:lpstr>
      <vt:lpstr>Anpassad formgivning</vt:lpstr>
      <vt:lpstr>Göteborgs Stad – Mörkblå dekor</vt:lpstr>
      <vt:lpstr>Göteborgs Stad – Röd dekor</vt:lpstr>
      <vt:lpstr>Göteborgs Stad – Turkos dekor</vt:lpstr>
      <vt:lpstr>Göteborgs Stad – Rosa dekor</vt:lpstr>
      <vt:lpstr>Göteborgs Stad – Grön dekor</vt:lpstr>
      <vt:lpstr>Göteborgs Stad – Lila dekor</vt:lpstr>
      <vt:lpstr>Göteborgs Stad – Gul dekor</vt:lpstr>
      <vt:lpstr>PowerPoint-presentation</vt:lpstr>
      <vt:lpstr>Sammanfattning</vt:lpstr>
      <vt:lpstr>Antal placerade elever i Göteborg</vt:lpstr>
      <vt:lpstr>Andel placerade elever i Göteborg</vt:lpstr>
      <vt:lpstr>Antal placerade elever i Göteborg Förstahandsönskemål</vt:lpstr>
      <vt:lpstr>Andel placerade elever i Göteborg Förstahandsönskemål</vt:lpstr>
      <vt:lpstr>Antal placerade elever i Göteborg Något av sina önskemål</vt:lpstr>
      <vt:lpstr>Andel placerade elever i Göteborg Något av sina önskemål</vt:lpstr>
      <vt:lpstr>Antal placerade elever i Göteborg Inget av sina önskemål</vt:lpstr>
      <vt:lpstr>Andel placerade elever i Göteborg Inget av sina önskemål</vt:lpstr>
      <vt:lpstr>Stadsområde Nordost</vt:lpstr>
      <vt:lpstr>Stadsområde Centrum</vt:lpstr>
      <vt:lpstr>Stadsområde Sydväst</vt:lpstr>
      <vt:lpstr>Stadsområde Hisingen</vt:lpstr>
      <vt:lpstr>PowerPoint-presentation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Grundskolans presentation med pictogram 2022</dc:title>
  <dc:creator>david.palsson@grundskola.goteborg.se</dc:creator>
  <cp:lastModifiedBy>David Pålsson</cp:lastModifiedBy>
  <cp:revision>4</cp:revision>
  <dcterms:created xsi:type="dcterms:W3CDTF">2022-01-12T15:56:07Z</dcterms:created>
  <dcterms:modified xsi:type="dcterms:W3CDTF">2022-03-31T06:16:32Z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0x010100E08EE660622D4546B418DF405AAE2A38</vt:lpwstr>
  </property>
</Properties>
</file>